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3"/>
  </p:notesMasterIdLst>
  <p:sldIdLst>
    <p:sldId id="256" r:id="rId2"/>
  </p:sldIdLst>
  <p:sldSz cx="14400213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20"/>
    <p:restoredTop sz="95964"/>
  </p:normalViewPr>
  <p:slideViewPr>
    <p:cSldViewPr snapToGrid="0">
      <p:cViewPr>
        <p:scale>
          <a:sx n="50" d="100"/>
          <a:sy n="50" d="100"/>
        </p:scale>
        <p:origin x="7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227F-ED1F-794C-9431-AC3366EF326B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7475" y="1143000"/>
            <a:ext cx="1543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5789-523F-4B45-AAEE-9ED5F3D38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2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1pPr>
    <a:lvl2pPr marL="1262845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2pPr>
    <a:lvl3pPr marL="2525694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3pPr>
    <a:lvl4pPr marL="3788539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4pPr>
    <a:lvl5pPr marL="5051386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5pPr>
    <a:lvl6pPr marL="6314231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6pPr>
    <a:lvl7pPr marL="7577078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7pPr>
    <a:lvl8pPr marL="8839925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8pPr>
    <a:lvl9pPr marL="10102770" algn="l" defTabSz="2525694" rtl="0" eaLnBrk="1" latinLnBrk="0" hangingPunct="1">
      <a:defRPr sz="33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4713405"/>
            <a:ext cx="12240181" cy="10026815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5126892"/>
            <a:ext cx="10800160" cy="6953434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75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1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533356"/>
            <a:ext cx="3105046" cy="2440702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533356"/>
            <a:ext cx="9135135" cy="2440702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0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2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7180114"/>
            <a:ext cx="12420184" cy="11980175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19273626"/>
            <a:ext cx="12420184" cy="6300091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7666780"/>
            <a:ext cx="6120091" cy="1827360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7666780"/>
            <a:ext cx="6120091" cy="1827360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7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533362"/>
            <a:ext cx="12420184" cy="556675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7060106"/>
            <a:ext cx="6091964" cy="3460049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10520155"/>
            <a:ext cx="6091964" cy="154735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7060106"/>
            <a:ext cx="6121966" cy="3460049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10520155"/>
            <a:ext cx="6121966" cy="154735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5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0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60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920028"/>
            <a:ext cx="4644444" cy="6720099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4146734"/>
            <a:ext cx="7290108" cy="20466969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8640127"/>
            <a:ext cx="4644444" cy="16006905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6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920028"/>
            <a:ext cx="4644444" cy="6720099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4146734"/>
            <a:ext cx="7290108" cy="20466969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8640127"/>
            <a:ext cx="4644444" cy="16006905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0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533362"/>
            <a:ext cx="12420184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7666780"/>
            <a:ext cx="12420184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26693734"/>
            <a:ext cx="3240048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30D6A-5D18-4E4D-8C63-BFF2A18CB767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26693734"/>
            <a:ext cx="4860072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26693734"/>
            <a:ext cx="3240048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48C52-2B9B-4547-82FE-BAAA23D59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37C19-A761-55F6-D7FC-CCD84E8C2537}"/>
              </a:ext>
            </a:extLst>
          </p:cNvPr>
          <p:cNvSpPr/>
          <p:nvPr/>
        </p:nvSpPr>
        <p:spPr>
          <a:xfrm>
            <a:off x="0" y="0"/>
            <a:ext cx="14400213" cy="459938"/>
          </a:xfrm>
          <a:prstGeom prst="rect">
            <a:avLst/>
          </a:prstGeom>
          <a:solidFill>
            <a:srgbClr val="00214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18BA64-9210-A0BB-A4F6-848B37A7AD80}"/>
              </a:ext>
            </a:extLst>
          </p:cNvPr>
          <p:cNvSpPr/>
          <p:nvPr/>
        </p:nvSpPr>
        <p:spPr>
          <a:xfrm rot="5400000">
            <a:off x="17378" y="13958209"/>
            <a:ext cx="28340487" cy="424068"/>
          </a:xfrm>
          <a:prstGeom prst="rect">
            <a:avLst/>
          </a:prstGeom>
          <a:solidFill>
            <a:srgbClr val="002141"/>
          </a:solidFill>
          <a:ln>
            <a:solidFill>
              <a:srgbClr val="002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08E5BF-92E9-050B-EFD6-FC9AAECBB2C1}"/>
              </a:ext>
            </a:extLst>
          </p:cNvPr>
          <p:cNvSpPr/>
          <p:nvPr/>
        </p:nvSpPr>
        <p:spPr>
          <a:xfrm rot="5400000">
            <a:off x="-13982582" y="13982581"/>
            <a:ext cx="28340487" cy="375324"/>
          </a:xfrm>
          <a:prstGeom prst="rect">
            <a:avLst/>
          </a:prstGeom>
          <a:solidFill>
            <a:srgbClr val="002141"/>
          </a:solidFill>
          <a:ln>
            <a:solidFill>
              <a:srgbClr val="002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01C144-D9DB-24DF-18E4-179A303D1EA9}"/>
              </a:ext>
            </a:extLst>
          </p:cNvPr>
          <p:cNvSpPr/>
          <p:nvPr/>
        </p:nvSpPr>
        <p:spPr>
          <a:xfrm>
            <a:off x="-556" y="28340487"/>
            <a:ext cx="14400213" cy="459938"/>
          </a:xfrm>
          <a:prstGeom prst="rect">
            <a:avLst/>
          </a:prstGeom>
          <a:solidFill>
            <a:srgbClr val="002141"/>
          </a:solidFill>
          <a:ln>
            <a:solidFill>
              <a:srgbClr val="0021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2" name="Text Box 122">
            <a:extLst>
              <a:ext uri="{FF2B5EF4-FFF2-40B4-BE49-F238E27FC236}">
                <a16:creationId xmlns:a16="http://schemas.microsoft.com/office/drawing/2014/main" id="{45D0B97D-AB6B-7397-8D3D-FA0D0D082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32" y="2264241"/>
            <a:ext cx="13197740" cy="135628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30053" tIns="260106" rIns="130053" bIns="260106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5400" b="1" dirty="0">
                <a:latin typeface="+mn-lt"/>
              </a:rPr>
              <a:t>Title</a:t>
            </a:r>
          </a:p>
        </p:txBody>
      </p:sp>
      <p:sp>
        <p:nvSpPr>
          <p:cNvPr id="13" name="Text Box 123">
            <a:extLst>
              <a:ext uri="{FF2B5EF4-FFF2-40B4-BE49-F238E27FC236}">
                <a16:creationId xmlns:a16="http://schemas.microsoft.com/office/drawing/2014/main" id="{CB0CCD92-4B86-89F2-9FCF-7FAD89C6D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32" y="3897692"/>
            <a:ext cx="13497997" cy="1172842"/>
          </a:xfrm>
          <a:prstGeom prst="rect">
            <a:avLst/>
          </a:prstGeom>
          <a:noFill/>
          <a:ln>
            <a:noFill/>
          </a:ln>
          <a:effectLst/>
        </p:spPr>
        <p:txBody>
          <a:bodyPr lIns="130053" tIns="130053" rIns="130053" bIns="130053" anchor="ctr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dirty="0">
                <a:latin typeface="+mn-lt"/>
              </a:rPr>
              <a:t>Authors</a:t>
            </a:r>
            <a:endParaRPr lang="en-US" sz="3200" baseline="30000" dirty="0">
              <a:latin typeface="+mn-lt"/>
            </a:endParaRPr>
          </a:p>
          <a:p>
            <a:pPr eaLnBrk="1" hangingPunct="1">
              <a:defRPr/>
            </a:pPr>
            <a:r>
              <a:rPr lang="en-US" sz="2800" baseline="30000" dirty="0">
                <a:latin typeface="+mn-lt"/>
              </a:rPr>
              <a:t>1 </a:t>
            </a:r>
            <a:r>
              <a:rPr lang="en-US" sz="2800" dirty="0">
                <a:latin typeface="+mn-lt"/>
              </a:rPr>
              <a:t>Affiliations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40FE1B-7B0D-75D2-59E1-C83679423E63}"/>
              </a:ext>
            </a:extLst>
          </p:cNvPr>
          <p:cNvSpPr/>
          <p:nvPr/>
        </p:nvSpPr>
        <p:spPr>
          <a:xfrm>
            <a:off x="375324" y="5101494"/>
            <a:ext cx="13599706" cy="54451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F9508C-718B-6F63-2AAE-26F7A04336A5}"/>
              </a:ext>
            </a:extLst>
          </p:cNvPr>
          <p:cNvSpPr/>
          <p:nvPr/>
        </p:nvSpPr>
        <p:spPr>
          <a:xfrm>
            <a:off x="678080" y="6136505"/>
            <a:ext cx="6338887" cy="544514"/>
          </a:xfrm>
          <a:prstGeom prst="rect">
            <a:avLst/>
          </a:prstGeom>
          <a:solidFill>
            <a:srgbClr val="00206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623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Introduction</a:t>
            </a:r>
          </a:p>
        </p:txBody>
      </p:sp>
      <p:sp>
        <p:nvSpPr>
          <p:cNvPr id="17" name="Text Box 189">
            <a:extLst>
              <a:ext uri="{FF2B5EF4-FFF2-40B4-BE49-F238E27FC236}">
                <a16:creationId xmlns:a16="http://schemas.microsoft.com/office/drawing/2014/main" id="{D7B98153-711F-C204-0B22-DC94B817F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637" y="6669513"/>
            <a:ext cx="6338887" cy="64536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lIns="97536" tIns="97536" rIns="97536" bIns="97536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29623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4A3270-C903-A1DF-F68F-C2A3C85BA16B}"/>
              </a:ext>
            </a:extLst>
          </p:cNvPr>
          <p:cNvSpPr/>
          <p:nvPr/>
        </p:nvSpPr>
        <p:spPr>
          <a:xfrm>
            <a:off x="7300736" y="6125000"/>
            <a:ext cx="6338887" cy="544513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623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Objectives and Methods</a:t>
            </a:r>
          </a:p>
        </p:txBody>
      </p:sp>
      <p:sp>
        <p:nvSpPr>
          <p:cNvPr id="19" name="Text Box 192">
            <a:extLst>
              <a:ext uri="{FF2B5EF4-FFF2-40B4-BE49-F238E27FC236}">
                <a16:creationId xmlns:a16="http://schemas.microsoft.com/office/drawing/2014/main" id="{7D57BB17-C6C5-1B18-77F7-B1F5CCC6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736" y="6681019"/>
            <a:ext cx="6338887" cy="64536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lIns="97536" tIns="97536" rIns="97536" bIns="97536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Objectives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endParaRPr lang="en-GB" sz="2800" dirty="0"/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  <a:defRPr/>
            </a:pPr>
            <a:endParaRPr lang="en-US" alt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D05EDE-89BC-BB89-1F06-2CE0966E05A2}"/>
              </a:ext>
            </a:extLst>
          </p:cNvPr>
          <p:cNvSpPr/>
          <p:nvPr/>
        </p:nvSpPr>
        <p:spPr>
          <a:xfrm>
            <a:off x="647817" y="13425310"/>
            <a:ext cx="13013735" cy="544514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623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AE260-9B9A-E8F0-4659-456BAD7E3DD0}"/>
              </a:ext>
            </a:extLst>
          </p:cNvPr>
          <p:cNvSpPr/>
          <p:nvPr/>
        </p:nvSpPr>
        <p:spPr>
          <a:xfrm>
            <a:off x="669748" y="22626090"/>
            <a:ext cx="12969875" cy="617946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623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Conclusions</a:t>
            </a:r>
          </a:p>
        </p:txBody>
      </p:sp>
      <p:sp>
        <p:nvSpPr>
          <p:cNvPr id="25" name="Text Box 193">
            <a:extLst>
              <a:ext uri="{FF2B5EF4-FFF2-40B4-BE49-F238E27FC236}">
                <a16:creationId xmlns:a16="http://schemas.microsoft.com/office/drawing/2014/main" id="{ABB6B7A9-EC5B-7DF8-1F74-BDAC0017F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748" y="23230469"/>
            <a:ext cx="12969875" cy="2122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97536" tIns="97536" rIns="97536" bIns="97536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en-GB" alt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193">
            <a:extLst>
              <a:ext uri="{FF2B5EF4-FFF2-40B4-BE49-F238E27FC236}">
                <a16:creationId xmlns:a16="http://schemas.microsoft.com/office/drawing/2014/main" id="{CABB2590-EE53-0FF0-7A0A-0DEB6AE73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748" y="13946813"/>
            <a:ext cx="12969875" cy="835324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97536" tIns="97536" rIns="97536" bIns="97536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Include main results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Can include figures/tables or diagrams in here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  <a:defRPr/>
            </a:pPr>
            <a:endParaRPr lang="en-GB" alt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193">
            <a:extLst>
              <a:ext uri="{FF2B5EF4-FFF2-40B4-BE49-F238E27FC236}">
                <a16:creationId xmlns:a16="http://schemas.microsoft.com/office/drawing/2014/main" id="{E4B8C7F8-4301-AA2F-19C1-299DB51BD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899" y="26603918"/>
            <a:ext cx="12941572" cy="13571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20000"/>
                <a:lumOff val="80000"/>
              </a:schemeClr>
            </a:solidFill>
          </a:ln>
          <a:effectLst/>
        </p:spPr>
        <p:txBody>
          <a:bodyPr lIns="97536" tIns="97536" rIns="97536" bIns="97536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  <a:defRPr/>
            </a:pPr>
            <a:r>
              <a:rPr lang="en-GB" alt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</a:p>
        </p:txBody>
      </p:sp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2BA955E9-1BDE-8CED-7869-AA1FA9514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24" y="490898"/>
            <a:ext cx="4220469" cy="152465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1B03580-98B1-2D86-E78A-8593BC6EC103}"/>
              </a:ext>
            </a:extLst>
          </p:cNvPr>
          <p:cNvSpPr/>
          <p:nvPr/>
        </p:nvSpPr>
        <p:spPr>
          <a:xfrm>
            <a:off x="399697" y="25737810"/>
            <a:ext cx="13575333" cy="544513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122">
            <a:extLst>
              <a:ext uri="{FF2B5EF4-FFF2-40B4-BE49-F238E27FC236}">
                <a16:creationId xmlns:a16="http://schemas.microsoft.com/office/drawing/2014/main" id="{DB33E2FA-1AE5-DB80-A469-466CF4071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0968" y="693786"/>
            <a:ext cx="7634340" cy="107929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30053" tIns="260106" rIns="130053" bIns="260106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b="1" dirty="0">
                <a:latin typeface="+mn-lt"/>
              </a:rPr>
              <a:t>Can add logo of your Trust/ICU here</a:t>
            </a:r>
          </a:p>
        </p:txBody>
      </p:sp>
    </p:spTree>
    <p:extLst>
      <p:ext uri="{BB962C8B-B14F-4D97-AF65-F5344CB8AC3E}">
        <p14:creationId xmlns:p14="http://schemas.microsoft.com/office/powerpoint/2010/main" val="2106314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42</TotalTime>
  <Words>34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FAZZINI, Brigitta (BARTS HEALTH NHS TRUST)</dc:creator>
  <cp:lastModifiedBy>FAZZINI, Brigitta (BARTS HEALTH NHS TRUST)</cp:lastModifiedBy>
  <cp:revision>5</cp:revision>
  <dcterms:created xsi:type="dcterms:W3CDTF">2023-03-08T14:01:59Z</dcterms:created>
  <dcterms:modified xsi:type="dcterms:W3CDTF">2023-03-08T14:46:23Z</dcterms:modified>
</cp:coreProperties>
</file>