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i4T10Mo3ca3LdwkZytWp7I53R7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C31C5C-7C57-4D6B-88C1-9E3C319E012F}" v="3" dt="2024-12-29T16:49:56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Georgiou" userId="3a09feb1-fe3a-490c-8f3c-c451c4898ca3" providerId="ADAL" clId="{D5C31C5C-7C57-4D6B-88C1-9E3C319E012F}"/>
    <pc:docChg chg="custSel modSld modMainMaster">
      <pc:chgData name="Andy Georgiou" userId="3a09feb1-fe3a-490c-8f3c-c451c4898ca3" providerId="ADAL" clId="{D5C31C5C-7C57-4D6B-88C1-9E3C319E012F}" dt="2024-12-29T16:49:56.300" v="3"/>
      <pc:docMkLst>
        <pc:docMk/>
      </pc:docMkLst>
      <pc:sldChg chg="delSp mod">
        <pc:chgData name="Andy Georgiou" userId="3a09feb1-fe3a-490c-8f3c-c451c4898ca3" providerId="ADAL" clId="{D5C31C5C-7C57-4D6B-88C1-9E3C319E012F}" dt="2024-12-29T16:49:38.482" v="0" actId="478"/>
        <pc:sldMkLst>
          <pc:docMk/>
          <pc:sldMk cId="0" sldId="256"/>
        </pc:sldMkLst>
        <pc:picChg chg="del">
          <ac:chgData name="Andy Georgiou" userId="3a09feb1-fe3a-490c-8f3c-c451c4898ca3" providerId="ADAL" clId="{D5C31C5C-7C57-4D6B-88C1-9E3C319E012F}" dt="2024-12-29T16:49:38.482" v="0" actId="478"/>
          <ac:picMkLst>
            <pc:docMk/>
            <pc:sldMk cId="0" sldId="256"/>
            <ac:picMk id="90" creationId="{00000000-0000-0000-0000-000000000000}"/>
          </ac:picMkLst>
        </pc:picChg>
      </pc:sldChg>
      <pc:sldMasterChg chg="addSp modSp modSldLayout">
        <pc:chgData name="Andy Georgiou" userId="3a09feb1-fe3a-490c-8f3c-c451c4898ca3" providerId="ADAL" clId="{D5C31C5C-7C57-4D6B-88C1-9E3C319E012F}" dt="2024-12-29T16:49:56.300" v="3"/>
        <pc:sldMasterMkLst>
          <pc:docMk/>
          <pc:sldMasterMk cId="0" sldId="2147483648"/>
        </pc:sldMasterMkLst>
        <pc:picChg chg="add mod">
          <ac:chgData name="Andy Georgiou" userId="3a09feb1-fe3a-490c-8f3c-c451c4898ca3" providerId="ADAL" clId="{D5C31C5C-7C57-4D6B-88C1-9E3C319E012F}" dt="2024-12-29T16:49:56.300" v="3"/>
          <ac:picMkLst>
            <pc:docMk/>
            <pc:sldMasterMk cId="0" sldId="2147483648"/>
            <ac:picMk id="2" creationId="{FD3FAA61-86ED-57B4-6EE5-0CEDEC71054B}"/>
          </ac:picMkLst>
        </pc:picChg>
        <pc:sldLayoutChg chg="addSp modSp">
          <pc:chgData name="Andy Georgiou" userId="3a09feb1-fe3a-490c-8f3c-c451c4898ca3" providerId="ADAL" clId="{D5C31C5C-7C57-4D6B-88C1-9E3C319E012F}" dt="2024-12-29T16:49:48.368" v="1"/>
          <pc:sldLayoutMkLst>
            <pc:docMk/>
            <pc:sldMasterMk cId="0" sldId="2147483648"/>
            <pc:sldLayoutMk cId="0" sldId="2147483649"/>
          </pc:sldLayoutMkLst>
          <pc:picChg chg="add mod">
            <ac:chgData name="Andy Georgiou" userId="3a09feb1-fe3a-490c-8f3c-c451c4898ca3" providerId="ADAL" clId="{D5C31C5C-7C57-4D6B-88C1-9E3C319E012F}" dt="2024-12-29T16:49:48.368" v="1"/>
            <ac:picMkLst>
              <pc:docMk/>
              <pc:sldMasterMk cId="0" sldId="2147483648"/>
              <pc:sldLayoutMk cId="0" sldId="2147483649"/>
              <ac:picMk id="2" creationId="{B3D4AC59-26A8-9420-3FB1-F78F94AF92B2}"/>
            </ac:picMkLst>
          </pc:picChg>
        </pc:sldLayoutChg>
        <pc:sldLayoutChg chg="addSp modSp">
          <pc:chgData name="Andy Georgiou" userId="3a09feb1-fe3a-490c-8f3c-c451c4898ca3" providerId="ADAL" clId="{D5C31C5C-7C57-4D6B-88C1-9E3C319E012F}" dt="2024-12-29T16:49:51.906" v="2"/>
          <pc:sldLayoutMkLst>
            <pc:docMk/>
            <pc:sldMasterMk cId="0" sldId="2147483648"/>
            <pc:sldLayoutMk cId="0" sldId="2147483650"/>
          </pc:sldLayoutMkLst>
          <pc:picChg chg="add mod">
            <ac:chgData name="Andy Georgiou" userId="3a09feb1-fe3a-490c-8f3c-c451c4898ca3" providerId="ADAL" clId="{D5C31C5C-7C57-4D6B-88C1-9E3C319E012F}" dt="2024-12-29T16:49:51.906" v="2"/>
            <ac:picMkLst>
              <pc:docMk/>
              <pc:sldMasterMk cId="0" sldId="2147483648"/>
              <pc:sldLayoutMk cId="0" sldId="2147483650"/>
              <ac:picMk id="2" creationId="{B1301593-174C-CBD6-1393-DDC6F55BFCFF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-qrcode-generator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https://forms.gle/qHpjf9Y7eCmLgrCz6</a:t>
            </a:r>
            <a:endParaRPr/>
          </a:p>
        </p:txBody>
      </p:sp>
      <p:sp>
        <p:nvSpPr>
          <p:cNvPr id="106" name="Google Shape;10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https://forms.gle/VehpXE8fJEUKPQe66</a:t>
            </a:r>
            <a:endParaRPr/>
          </a:p>
        </p:txBody>
      </p:sp>
      <p:sp>
        <p:nvSpPr>
          <p:cNvPr id="113" name="Google Shape;11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0643e9de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20643e9de3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g20643e9de3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https://www.the-qrcode-generator.com/</a:t>
            </a:r>
            <a:endParaRPr/>
          </a:p>
        </p:txBody>
      </p:sp>
      <p:sp>
        <p:nvSpPr>
          <p:cNvPr id="133" name="Google Shape;13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officeArt object" descr="Picture 1">
            <a:extLst>
              <a:ext uri="{FF2B5EF4-FFF2-40B4-BE49-F238E27FC236}">
                <a16:creationId xmlns:a16="http://schemas.microsoft.com/office/drawing/2014/main" id="{B3D4AC59-26A8-9420-3FB1-F78F94AF92B2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143387" y="6356350"/>
            <a:ext cx="1646084" cy="43815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officeArt object" descr="Picture 1">
            <a:extLst>
              <a:ext uri="{FF2B5EF4-FFF2-40B4-BE49-F238E27FC236}">
                <a16:creationId xmlns:a16="http://schemas.microsoft.com/office/drawing/2014/main" id="{B1301593-174C-CBD6-1393-DDC6F55BFCFF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143387" y="6356350"/>
            <a:ext cx="1646084" cy="43815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officeArt object" descr="Picture 1">
            <a:extLst>
              <a:ext uri="{FF2B5EF4-FFF2-40B4-BE49-F238E27FC236}">
                <a16:creationId xmlns:a16="http://schemas.microsoft.com/office/drawing/2014/main" id="{FD3FAA61-86ED-57B4-6EE5-0CEDEC71054B}"/>
              </a:ext>
            </a:extLst>
          </p:cNvPr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143387" y="6356350"/>
            <a:ext cx="1646084" cy="43815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314959" y="3002598"/>
            <a:ext cx="1156208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n-GB" sz="4800" b="1"/>
              <a:t>END OF DAY</a:t>
            </a:r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1806" y="1600200"/>
            <a:ext cx="3608387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THINGS TO REMEMBER</a:t>
            </a:r>
            <a:endParaRPr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Different environment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Different experiences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Senior Led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Exposed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JUST REMEMBER</a:t>
            </a:r>
            <a:endParaRPr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 txBox="1">
            <a:spLocks noGrp="1"/>
          </p:cNvSpPr>
          <p:nvPr>
            <p:ph type="body" idx="1"/>
          </p:nvPr>
        </p:nvSpPr>
        <p:spPr>
          <a:xfrm>
            <a:off x="487675" y="1563850"/>
            <a:ext cx="11226900" cy="46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Everyone started from where you guys are now!</a:t>
            </a: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Where to find support: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Each other, senior doctors, nurses,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Educational Supervisor, mentors, WARD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3200"/>
              <a:buNone/>
            </a:pPr>
            <a:r>
              <a:rPr lang="en-GB" sz="3200" b="1">
                <a:solidFill>
                  <a:srgbClr val="00B050"/>
                </a:solidFill>
              </a:rPr>
              <a:t>Perfect doesn’t need to happen, sometimes good enough is ok</a:t>
            </a:r>
            <a:endParaRPr sz="3200" b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838200" y="3270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POST-COURSE</a:t>
            </a:r>
            <a:r>
              <a:rPr lang="en-GB" b="1">
                <a:solidFill>
                  <a:srgbClr val="00B050"/>
                </a:solidFill>
              </a:rPr>
              <a:t> CONFIDENCE</a:t>
            </a: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QUESTIONNAIRE</a:t>
            </a:r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5EEBEF83-2DF5-A022-A6D2-F7D740A43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0" y="2211070"/>
            <a:ext cx="2476500" cy="24358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COURSE FEEDBACK</a:t>
            </a:r>
            <a:endParaRPr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05CAC0A-8210-B74A-9419-3BA71BA81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734" y="1958793"/>
            <a:ext cx="2946532" cy="29404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0643e9de38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1">
                <a:solidFill>
                  <a:srgbClr val="00B050"/>
                </a:solidFill>
              </a:rPr>
              <a:t>FOR FACULTY…</a:t>
            </a:r>
            <a:endParaRPr/>
          </a:p>
        </p:txBody>
      </p:sp>
      <p:sp>
        <p:nvSpPr>
          <p:cNvPr id="123" name="Google Shape;123;g20643e9de38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3500" dirty="0"/>
              <a:t>NEXT COURSE DATE IS </a:t>
            </a:r>
            <a:r>
              <a:rPr lang="en-GB" sz="3500" dirty="0">
                <a:solidFill>
                  <a:srgbClr val="FF0000"/>
                </a:solidFill>
              </a:rPr>
              <a:t>insert date here</a:t>
            </a:r>
            <a:endParaRPr sz="3500" dirty="0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500" dirty="0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5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dirty="0"/>
              <a:t>REQUEST YOUR STUDY LEAVE!!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body" idx="1"/>
          </p:nvPr>
        </p:nvSpPr>
        <p:spPr>
          <a:xfrm>
            <a:off x="2132879" y="1771075"/>
            <a:ext cx="37682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POST-COURSE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36" name="Google Shape;136;p7"/>
          <p:cNvSpPr txBox="1">
            <a:spLocks noGrp="1"/>
          </p:cNvSpPr>
          <p:nvPr>
            <p:ph type="body" idx="1"/>
          </p:nvPr>
        </p:nvSpPr>
        <p:spPr>
          <a:xfrm>
            <a:off x="6290896" y="1771075"/>
            <a:ext cx="37682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/>
              <a:t>FEEDBACK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</p:txBody>
      </p:sp>
      <p:sp>
        <p:nvSpPr>
          <p:cNvPr id="137" name="Google Shape;13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 txBox="1"/>
          <p:nvPr/>
        </p:nvSpPr>
        <p:spPr>
          <a:xfrm>
            <a:off x="2887296" y="5830025"/>
            <a:ext cx="68072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1" i="0" u="none" strike="noStrike" cap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SAFE TRAVELS HOME AND ENJOY ICU!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21880EB-CB4D-F555-48CD-46096E6E6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3314" y="2732479"/>
            <a:ext cx="2321987" cy="2317165"/>
          </a:xfrm>
          <a:prstGeom prst="rect">
            <a:avLst/>
          </a:prstGeom>
        </p:spPr>
      </p:pic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C18E0F7A-6F37-40C2-9C07-78419BB1A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7296" y="2646683"/>
            <a:ext cx="2370504" cy="23316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Widescreen</PresentationFormat>
  <Paragraphs>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THINGS TO REMEMBER</vt:lpstr>
      <vt:lpstr>JUST REMEMBER</vt:lpstr>
      <vt:lpstr>POST-COURSE CONFIDENCE QUESTIONNAIRE</vt:lpstr>
      <vt:lpstr>COURSE FEEDBACK</vt:lpstr>
      <vt:lpstr>FOR FACULTY…</vt:lpstr>
      <vt:lpstr>QUESTIONS?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Mel Cockroft</dc:creator>
  <cp:lastModifiedBy>Andy Georgiou</cp:lastModifiedBy>
  <cp:revision>1</cp:revision>
  <dcterms:created xsi:type="dcterms:W3CDTF">2019-08-27T22:19:10Z</dcterms:created>
  <dcterms:modified xsi:type="dcterms:W3CDTF">2024-12-29T16:49:59Z</dcterms:modified>
</cp:coreProperties>
</file>