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i4T10Mo3ca3LdwkZytWp7I53R7v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C31C5C-7C57-4D6B-88C1-9E3C319E012F}" v="3" dt="2024-12-29T16:49:56.3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y Georgiou" userId="3a09feb1-fe3a-490c-8f3c-c451c4898ca3" providerId="ADAL" clId="{D5C31C5C-7C57-4D6B-88C1-9E3C319E012F}"/>
    <pc:docChg chg="custSel modSld modMainMaster">
      <pc:chgData name="Andy Georgiou" userId="3a09feb1-fe3a-490c-8f3c-c451c4898ca3" providerId="ADAL" clId="{D5C31C5C-7C57-4D6B-88C1-9E3C319E012F}" dt="2024-12-29T16:49:56.300" v="3"/>
      <pc:docMkLst>
        <pc:docMk/>
      </pc:docMkLst>
      <pc:sldChg chg="delSp mod">
        <pc:chgData name="Andy Georgiou" userId="3a09feb1-fe3a-490c-8f3c-c451c4898ca3" providerId="ADAL" clId="{D5C31C5C-7C57-4D6B-88C1-9E3C319E012F}" dt="2024-12-29T16:49:38.482" v="0" actId="478"/>
        <pc:sldMkLst>
          <pc:docMk/>
          <pc:sldMk cId="0" sldId="256"/>
        </pc:sldMkLst>
        <pc:picChg chg="del">
          <ac:chgData name="Andy Georgiou" userId="3a09feb1-fe3a-490c-8f3c-c451c4898ca3" providerId="ADAL" clId="{D5C31C5C-7C57-4D6B-88C1-9E3C319E012F}" dt="2024-12-29T16:49:38.482" v="0" actId="478"/>
          <ac:picMkLst>
            <pc:docMk/>
            <pc:sldMk cId="0" sldId="256"/>
            <ac:picMk id="90" creationId="{00000000-0000-0000-0000-000000000000}"/>
          </ac:picMkLst>
        </pc:picChg>
      </pc:sldChg>
      <pc:sldMasterChg chg="addSp modSp modSldLayout">
        <pc:chgData name="Andy Georgiou" userId="3a09feb1-fe3a-490c-8f3c-c451c4898ca3" providerId="ADAL" clId="{D5C31C5C-7C57-4D6B-88C1-9E3C319E012F}" dt="2024-12-29T16:49:56.300" v="3"/>
        <pc:sldMasterMkLst>
          <pc:docMk/>
          <pc:sldMasterMk cId="0" sldId="2147483648"/>
        </pc:sldMasterMkLst>
        <pc:picChg chg="add mod">
          <ac:chgData name="Andy Georgiou" userId="3a09feb1-fe3a-490c-8f3c-c451c4898ca3" providerId="ADAL" clId="{D5C31C5C-7C57-4D6B-88C1-9E3C319E012F}" dt="2024-12-29T16:49:56.300" v="3"/>
          <ac:picMkLst>
            <pc:docMk/>
            <pc:sldMasterMk cId="0" sldId="2147483648"/>
            <ac:picMk id="2" creationId="{FD3FAA61-86ED-57B4-6EE5-0CEDEC71054B}"/>
          </ac:picMkLst>
        </pc:picChg>
        <pc:sldLayoutChg chg="addSp modSp">
          <pc:chgData name="Andy Georgiou" userId="3a09feb1-fe3a-490c-8f3c-c451c4898ca3" providerId="ADAL" clId="{D5C31C5C-7C57-4D6B-88C1-9E3C319E012F}" dt="2024-12-29T16:49:48.368" v="1"/>
          <pc:sldLayoutMkLst>
            <pc:docMk/>
            <pc:sldMasterMk cId="0" sldId="2147483648"/>
            <pc:sldLayoutMk cId="0" sldId="2147483649"/>
          </pc:sldLayoutMkLst>
          <pc:picChg chg="add mod">
            <ac:chgData name="Andy Georgiou" userId="3a09feb1-fe3a-490c-8f3c-c451c4898ca3" providerId="ADAL" clId="{D5C31C5C-7C57-4D6B-88C1-9E3C319E012F}" dt="2024-12-29T16:49:48.368" v="1"/>
            <ac:picMkLst>
              <pc:docMk/>
              <pc:sldMasterMk cId="0" sldId="2147483648"/>
              <pc:sldLayoutMk cId="0" sldId="2147483649"/>
              <ac:picMk id="2" creationId="{B3D4AC59-26A8-9420-3FB1-F78F94AF92B2}"/>
            </ac:picMkLst>
          </pc:picChg>
        </pc:sldLayoutChg>
        <pc:sldLayoutChg chg="addSp modSp">
          <pc:chgData name="Andy Georgiou" userId="3a09feb1-fe3a-490c-8f3c-c451c4898ca3" providerId="ADAL" clId="{D5C31C5C-7C57-4D6B-88C1-9E3C319E012F}" dt="2024-12-29T16:49:51.906" v="2"/>
          <pc:sldLayoutMkLst>
            <pc:docMk/>
            <pc:sldMasterMk cId="0" sldId="2147483648"/>
            <pc:sldLayoutMk cId="0" sldId="2147483650"/>
          </pc:sldLayoutMkLst>
          <pc:picChg chg="add mod">
            <ac:chgData name="Andy Georgiou" userId="3a09feb1-fe3a-490c-8f3c-c451c4898ca3" providerId="ADAL" clId="{D5C31C5C-7C57-4D6B-88C1-9E3C319E012F}" dt="2024-12-29T16:49:51.906" v="2"/>
            <ac:picMkLst>
              <pc:docMk/>
              <pc:sldMasterMk cId="0" sldId="2147483648"/>
              <pc:sldLayoutMk cId="0" sldId="2147483650"/>
              <ac:picMk id="2" creationId="{B1301593-174C-CBD6-1393-DDC6F55BFCFF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-qrcode-generator.com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5" name="Google Shape;10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https://forms.gle/qHpjf9Y7eCmLgrCz6</a:t>
            </a:r>
            <a:endParaRPr/>
          </a:p>
        </p:txBody>
      </p:sp>
      <p:sp>
        <p:nvSpPr>
          <p:cNvPr id="106" name="Google Shape;106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2" name="Google Shape;112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https://forms.gle/VehpXE8fJEUKPQe66</a:t>
            </a:r>
            <a:endParaRPr/>
          </a:p>
        </p:txBody>
      </p:sp>
      <p:sp>
        <p:nvSpPr>
          <p:cNvPr id="113" name="Google Shape;113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0643e9de3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9" name="Google Shape;119;g20643e9de38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0" name="Google Shape;120;g20643e9de38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6" name="Google Shape;12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u="sng">
                <a:solidFill>
                  <a:schemeClr val="hlink"/>
                </a:solidFill>
                <a:hlinkClick r:id="rId3"/>
              </a:rPr>
              <a:t>https://www.the-qrcode-generator.com/</a:t>
            </a:r>
            <a:endParaRPr/>
          </a:p>
        </p:txBody>
      </p:sp>
      <p:sp>
        <p:nvSpPr>
          <p:cNvPr id="133" name="Google Shape;133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8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" name="officeArt object" descr="Picture 1">
            <a:extLst>
              <a:ext uri="{FF2B5EF4-FFF2-40B4-BE49-F238E27FC236}">
                <a16:creationId xmlns:a16="http://schemas.microsoft.com/office/drawing/2014/main" id="{B3D4AC59-26A8-9420-3FB1-F78F94AF92B2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143387" y="6356350"/>
            <a:ext cx="1646084" cy="43815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" name="officeArt object" descr="Picture 1">
            <a:extLst>
              <a:ext uri="{FF2B5EF4-FFF2-40B4-BE49-F238E27FC236}">
                <a16:creationId xmlns:a16="http://schemas.microsoft.com/office/drawing/2014/main" id="{B1301593-174C-CBD6-1393-DDC6F55BFCFF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143387" y="6356350"/>
            <a:ext cx="1646084" cy="43815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" name="officeArt object" descr="Picture 1">
            <a:extLst>
              <a:ext uri="{FF2B5EF4-FFF2-40B4-BE49-F238E27FC236}">
                <a16:creationId xmlns:a16="http://schemas.microsoft.com/office/drawing/2014/main" id="{FD3FAA61-86ED-57B4-6EE5-0CEDEC71054B}"/>
              </a:ext>
            </a:extLst>
          </p:cNvPr>
          <p:cNvPicPr/>
          <p:nvPr userDrawn="1"/>
        </p:nvPicPr>
        <p:blipFill>
          <a:blip r:embed="rId13"/>
          <a:stretch>
            <a:fillRect/>
          </a:stretch>
        </p:blipFill>
        <p:spPr>
          <a:xfrm>
            <a:off x="143387" y="6356350"/>
            <a:ext cx="1646084" cy="43815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subTitle" idx="1"/>
          </p:nvPr>
        </p:nvSpPr>
        <p:spPr>
          <a:xfrm>
            <a:off x="314959" y="3002598"/>
            <a:ext cx="1156208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GB" sz="4800" b="1"/>
              <a:t>END OF DAY</a:t>
            </a:r>
            <a:endParaRPr/>
          </a:p>
        </p:txBody>
      </p:sp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91806" y="1600200"/>
            <a:ext cx="3608387" cy="10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400"/>
              <a:buFont typeface="Calibri"/>
              <a:buNone/>
            </a:pPr>
            <a:r>
              <a:rPr lang="en-GB" b="1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THINGS TO REMEMBER</a:t>
            </a:r>
            <a:endParaRPr b="1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b="1"/>
              <a:t>Different environment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b="1"/>
              <a:t>Different experiences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b="1"/>
              <a:t>Senior Led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b="1"/>
              <a:t>Exposed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400"/>
              <a:buFont typeface="Calibri"/>
              <a:buNone/>
            </a:pPr>
            <a:r>
              <a:rPr lang="en-GB" b="1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JUST REMEMBER</a:t>
            </a:r>
            <a:endParaRPr b="1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3"/>
          <p:cNvSpPr txBox="1">
            <a:spLocks noGrp="1"/>
          </p:cNvSpPr>
          <p:nvPr>
            <p:ph type="body" idx="1"/>
          </p:nvPr>
        </p:nvSpPr>
        <p:spPr>
          <a:xfrm>
            <a:off x="487675" y="1563850"/>
            <a:ext cx="11226900" cy="461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b="1"/>
              <a:t>Everyone started from where you guys are now!</a:t>
            </a:r>
            <a:endParaRPr b="1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b="1"/>
              <a:t>Where to find support: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b="1"/>
              <a:t>Each other, senior doctors, nurses, 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b="1"/>
              <a:t>Educational Supervisor, mentors, WARD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B050"/>
              </a:buClr>
              <a:buSzPts val="3200"/>
              <a:buNone/>
            </a:pPr>
            <a:r>
              <a:rPr lang="en-GB" sz="3200" b="1">
                <a:solidFill>
                  <a:srgbClr val="00B050"/>
                </a:solidFill>
              </a:rPr>
              <a:t>Perfect doesn’t need to happen, sometimes good enough is ok</a:t>
            </a:r>
            <a:endParaRPr sz="3200" b="1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>
            <a:spLocks noGrp="1"/>
          </p:cNvSpPr>
          <p:nvPr>
            <p:ph type="title"/>
          </p:nvPr>
        </p:nvSpPr>
        <p:spPr>
          <a:xfrm>
            <a:off x="838200" y="3270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400"/>
              <a:buFont typeface="Calibri"/>
              <a:buNone/>
            </a:pPr>
            <a:r>
              <a:rPr lang="en-GB" b="1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POST-COURSE</a:t>
            </a:r>
            <a:r>
              <a:rPr lang="en-GB" b="1">
                <a:solidFill>
                  <a:srgbClr val="00B050"/>
                </a:solidFill>
              </a:rPr>
              <a:t> CONFIDENCE</a:t>
            </a:r>
            <a:r>
              <a:rPr lang="en-GB" b="1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 QUESTIONNAIRE</a:t>
            </a:r>
          </a:p>
        </p:txBody>
      </p:sp>
      <p:pic>
        <p:nvPicPr>
          <p:cNvPr id="2" name="Picture 1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5EEBEF83-2DF5-A022-A6D2-F7D740A433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0" y="2211070"/>
            <a:ext cx="2476500" cy="24358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400"/>
              <a:buFont typeface="Calibri"/>
              <a:buNone/>
            </a:pPr>
            <a:r>
              <a:rPr lang="en-GB" b="1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COURSE FEEDBACK</a:t>
            </a:r>
            <a:endParaRPr b="1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A05CAC0A-8210-B74A-9419-3BA71BA81D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2734" y="1958793"/>
            <a:ext cx="2946532" cy="294041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0643e9de38_0_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b="1">
                <a:solidFill>
                  <a:srgbClr val="00B050"/>
                </a:solidFill>
              </a:rPr>
              <a:t>FOR FACULTY…</a:t>
            </a:r>
            <a:endParaRPr/>
          </a:p>
        </p:txBody>
      </p:sp>
      <p:sp>
        <p:nvSpPr>
          <p:cNvPr id="123" name="Google Shape;123;g20643e9de38_0_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GB" sz="3500" dirty="0"/>
              <a:t>NEXT COURSE DATE IS </a:t>
            </a:r>
            <a:r>
              <a:rPr lang="en-GB" sz="3500" dirty="0">
                <a:solidFill>
                  <a:srgbClr val="FF0000"/>
                </a:solidFill>
              </a:rPr>
              <a:t>insert date here</a:t>
            </a:r>
            <a:endParaRPr sz="3500" dirty="0">
              <a:solidFill>
                <a:srgbClr val="FF0000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3500" dirty="0">
              <a:solidFill>
                <a:srgbClr val="FF0000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35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GB" dirty="0"/>
              <a:t>REQUEST YOUR STUDY LEAVE!!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6000"/>
              <a:buFont typeface="Calibri"/>
              <a:buNone/>
            </a:pPr>
            <a:r>
              <a:rPr lang="en-GB" b="1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QUESTIONS?</a:t>
            </a:r>
            <a:endParaRPr b="1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"/>
          <p:cNvSpPr txBox="1">
            <a:spLocks noGrp="1"/>
          </p:cNvSpPr>
          <p:nvPr>
            <p:ph type="body" idx="1"/>
          </p:nvPr>
        </p:nvSpPr>
        <p:spPr>
          <a:xfrm>
            <a:off x="2132879" y="1771075"/>
            <a:ext cx="3768226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b="1"/>
              <a:t>POST-COURSE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136" name="Google Shape;136;p7"/>
          <p:cNvSpPr txBox="1">
            <a:spLocks noGrp="1"/>
          </p:cNvSpPr>
          <p:nvPr>
            <p:ph type="body" idx="1"/>
          </p:nvPr>
        </p:nvSpPr>
        <p:spPr>
          <a:xfrm>
            <a:off x="6290896" y="1771075"/>
            <a:ext cx="3768226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b="1"/>
              <a:t>FEEDBACK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/>
          </a:p>
        </p:txBody>
      </p:sp>
      <p:sp>
        <p:nvSpPr>
          <p:cNvPr id="137" name="Google Shape;137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400"/>
              <a:buFont typeface="Calibri"/>
              <a:buNone/>
            </a:pPr>
            <a:r>
              <a:rPr lang="en-GB" b="1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THANK YOU!</a:t>
            </a:r>
            <a:endParaRPr b="1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7"/>
          <p:cNvSpPr txBox="1"/>
          <p:nvPr/>
        </p:nvSpPr>
        <p:spPr>
          <a:xfrm>
            <a:off x="2887296" y="5830025"/>
            <a:ext cx="680720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GB" sz="3200" b="1" i="0" u="none" strike="noStrike" cap="non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SAFE TRAVELS HOME AND ENJOY ICU!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221880EB-CB4D-F555-48CD-46096E6E6F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3314" y="2732479"/>
            <a:ext cx="2321987" cy="2317165"/>
          </a:xfrm>
          <a:prstGeom prst="rect">
            <a:avLst/>
          </a:prstGeom>
        </p:spPr>
      </p:pic>
      <p:pic>
        <p:nvPicPr>
          <p:cNvPr id="3" name="Picture 2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C18E0F7A-6F37-40C2-9C07-78419BB1A2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87296" y="2646683"/>
            <a:ext cx="2370504" cy="233160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Widescreen</PresentationFormat>
  <Paragraphs>39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THINGS TO REMEMBER</vt:lpstr>
      <vt:lpstr>JUST REMEMBER</vt:lpstr>
      <vt:lpstr>POST-COURSE CONFIDENCE QUESTIONNAIRE</vt:lpstr>
      <vt:lpstr>COURSE FEEDBACK</vt:lpstr>
      <vt:lpstr>FOR FACULTY…</vt:lpstr>
      <vt:lpstr>QUESTIONS?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Mel Cockroft</dc:creator>
  <cp:lastModifiedBy>Andy Georgiou</cp:lastModifiedBy>
  <cp:revision>1</cp:revision>
  <dcterms:created xsi:type="dcterms:W3CDTF">2019-08-27T22:19:10Z</dcterms:created>
  <dcterms:modified xsi:type="dcterms:W3CDTF">2024-12-29T16:49:59Z</dcterms:modified>
</cp:coreProperties>
</file>