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5XGPhlKXeod0wwnqtpeJbSvnT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F28300-0211-48EF-AB8A-D9E4CF1B7814}" v="9" dt="2024-12-29T16:49:00.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eorgiou" userId="3a09feb1-fe3a-490c-8f3c-c451c4898ca3" providerId="ADAL" clId="{2CF28300-0211-48EF-AB8A-D9E4CF1B7814}"/>
    <pc:docChg chg="custSel modSld modMainMaster">
      <pc:chgData name="Andy Georgiou" userId="3a09feb1-fe3a-490c-8f3c-c451c4898ca3" providerId="ADAL" clId="{2CF28300-0211-48EF-AB8A-D9E4CF1B7814}" dt="2024-12-29T16:49:00.092" v="16"/>
      <pc:docMkLst>
        <pc:docMk/>
      </pc:docMkLst>
      <pc:sldChg chg="delSp mod">
        <pc:chgData name="Andy Georgiou" userId="3a09feb1-fe3a-490c-8f3c-c451c4898ca3" providerId="ADAL" clId="{2CF28300-0211-48EF-AB8A-D9E4CF1B7814}" dt="2024-12-29T16:46:33.834" v="1" actId="478"/>
        <pc:sldMkLst>
          <pc:docMk/>
          <pc:sldMk cId="0" sldId="256"/>
        </pc:sldMkLst>
        <pc:picChg chg="del">
          <ac:chgData name="Andy Georgiou" userId="3a09feb1-fe3a-490c-8f3c-c451c4898ca3" providerId="ADAL" clId="{2CF28300-0211-48EF-AB8A-D9E4CF1B7814}" dt="2024-12-29T16:46:33.834" v="1" actId="478"/>
          <ac:picMkLst>
            <pc:docMk/>
            <pc:sldMk cId="0" sldId="256"/>
            <ac:picMk id="91" creationId="{00000000-0000-0000-0000-000000000000}"/>
          </ac:picMkLst>
        </pc:picChg>
      </pc:sldChg>
      <pc:sldChg chg="addSp delSp modSp mod">
        <pc:chgData name="Andy Georgiou" userId="3a09feb1-fe3a-490c-8f3c-c451c4898ca3" providerId="ADAL" clId="{2CF28300-0211-48EF-AB8A-D9E4CF1B7814}" dt="2024-12-29T16:47:39.233" v="7" actId="478"/>
        <pc:sldMkLst>
          <pc:docMk/>
          <pc:sldMk cId="0" sldId="258"/>
        </pc:sldMkLst>
        <pc:picChg chg="add del mod">
          <ac:chgData name="Andy Georgiou" userId="3a09feb1-fe3a-490c-8f3c-c451c4898ca3" providerId="ADAL" clId="{2CF28300-0211-48EF-AB8A-D9E4CF1B7814}" dt="2024-12-29T16:47:39.233" v="7" actId="478"/>
          <ac:picMkLst>
            <pc:docMk/>
            <pc:sldMk cId="0" sldId="258"/>
            <ac:picMk id="2" creationId="{112B8BD7-A1B9-A117-2F34-9366D1D90403}"/>
          </ac:picMkLst>
        </pc:picChg>
      </pc:sldChg>
      <pc:sldChg chg="modSp mod">
        <pc:chgData name="Andy Georgiou" userId="3a09feb1-fe3a-490c-8f3c-c451c4898ca3" providerId="ADAL" clId="{2CF28300-0211-48EF-AB8A-D9E4CF1B7814}" dt="2024-07-06T10:18:08.330" v="0" actId="6549"/>
        <pc:sldMkLst>
          <pc:docMk/>
          <pc:sldMk cId="0" sldId="262"/>
        </pc:sldMkLst>
        <pc:spChg chg="mod">
          <ac:chgData name="Andy Georgiou" userId="3a09feb1-fe3a-490c-8f3c-c451c4898ca3" providerId="ADAL" clId="{2CF28300-0211-48EF-AB8A-D9E4CF1B7814}" dt="2024-07-06T10:18:08.330" v="0" actId="6549"/>
          <ac:spMkLst>
            <pc:docMk/>
            <pc:sldMk cId="0" sldId="262"/>
            <ac:spMk id="139" creationId="{00000000-0000-0000-0000-000000000000}"/>
          </ac:spMkLst>
        </pc:spChg>
      </pc:sldChg>
      <pc:sldMasterChg chg="addSp modSp modSldLayout">
        <pc:chgData name="Andy Georgiou" userId="3a09feb1-fe3a-490c-8f3c-c451c4898ca3" providerId="ADAL" clId="{2CF28300-0211-48EF-AB8A-D9E4CF1B7814}" dt="2024-12-29T16:49:00.092" v="16"/>
        <pc:sldMasterMkLst>
          <pc:docMk/>
          <pc:sldMasterMk cId="0" sldId="2147483648"/>
        </pc:sldMasterMkLst>
        <pc:picChg chg="add mod">
          <ac:chgData name="Andy Georgiou" userId="3a09feb1-fe3a-490c-8f3c-c451c4898ca3" providerId="ADAL" clId="{2CF28300-0211-48EF-AB8A-D9E4CF1B7814}" dt="2024-12-29T16:49:00.092" v="16"/>
          <ac:picMkLst>
            <pc:docMk/>
            <pc:sldMasterMk cId="0" sldId="2147483648"/>
            <ac:picMk id="2" creationId="{7AFD3BA2-8687-5439-858D-D8A65AD5C377}"/>
          </ac:picMkLst>
        </pc:picChg>
        <pc:sldLayoutChg chg="addSp modSp mod">
          <pc:chgData name="Andy Georgiou" userId="3a09feb1-fe3a-490c-8f3c-c451c4898ca3" providerId="ADAL" clId="{2CF28300-0211-48EF-AB8A-D9E4CF1B7814}" dt="2024-12-29T16:47:15.162" v="4" actId="1076"/>
          <pc:sldLayoutMkLst>
            <pc:docMk/>
            <pc:sldMasterMk cId="0" sldId="2147483648"/>
            <pc:sldLayoutMk cId="0" sldId="2147483650"/>
          </pc:sldLayoutMkLst>
          <pc:picChg chg="add mod">
            <ac:chgData name="Andy Georgiou" userId="3a09feb1-fe3a-490c-8f3c-c451c4898ca3" providerId="ADAL" clId="{2CF28300-0211-48EF-AB8A-D9E4CF1B7814}" dt="2024-12-29T16:47:15.162" v="4" actId="1076"/>
            <ac:picMkLst>
              <pc:docMk/>
              <pc:sldMasterMk cId="0" sldId="2147483648"/>
              <pc:sldLayoutMk cId="0" sldId="2147483650"/>
              <ac:picMk id="2" creationId="{90893753-D825-DE53-D91F-68762D996FD1}"/>
            </ac:picMkLst>
          </pc:picChg>
        </pc:sldLayoutChg>
        <pc:sldLayoutChg chg="addSp modSp">
          <pc:chgData name="Andy Georgiou" userId="3a09feb1-fe3a-490c-8f3c-c451c4898ca3" providerId="ADAL" clId="{2CF28300-0211-48EF-AB8A-D9E4CF1B7814}" dt="2024-12-29T16:48:53.882" v="15"/>
          <pc:sldLayoutMkLst>
            <pc:docMk/>
            <pc:sldMasterMk cId="0" sldId="2147483648"/>
            <pc:sldLayoutMk cId="0" sldId="2147483651"/>
          </pc:sldLayoutMkLst>
          <pc:picChg chg="add mod">
            <ac:chgData name="Andy Georgiou" userId="3a09feb1-fe3a-490c-8f3c-c451c4898ca3" providerId="ADAL" clId="{2CF28300-0211-48EF-AB8A-D9E4CF1B7814}" dt="2024-12-29T16:48:53.882" v="15"/>
            <ac:picMkLst>
              <pc:docMk/>
              <pc:sldMasterMk cId="0" sldId="2147483648"/>
              <pc:sldLayoutMk cId="0" sldId="2147483651"/>
              <ac:picMk id="2" creationId="{8B75835F-0926-C56C-F9C7-83FB9DF63E38}"/>
            </ac:picMkLst>
          </pc:picChg>
        </pc:sldLayoutChg>
        <pc:sldLayoutChg chg="addSp modSp mod">
          <pc:chgData name="Andy Georgiou" userId="3a09feb1-fe3a-490c-8f3c-c451c4898ca3" providerId="ADAL" clId="{2CF28300-0211-48EF-AB8A-D9E4CF1B7814}" dt="2024-12-29T16:48:10.388" v="10" actId="1076"/>
          <pc:sldLayoutMkLst>
            <pc:docMk/>
            <pc:sldMasterMk cId="0" sldId="2147483648"/>
            <pc:sldLayoutMk cId="0" sldId="2147483652"/>
          </pc:sldLayoutMkLst>
          <pc:picChg chg="add mod">
            <ac:chgData name="Andy Georgiou" userId="3a09feb1-fe3a-490c-8f3c-c451c4898ca3" providerId="ADAL" clId="{2CF28300-0211-48EF-AB8A-D9E4CF1B7814}" dt="2024-12-29T16:48:10.388" v="10" actId="1076"/>
            <ac:picMkLst>
              <pc:docMk/>
              <pc:sldMasterMk cId="0" sldId="2147483648"/>
              <pc:sldLayoutMk cId="0" sldId="2147483652"/>
              <ac:picMk id="2" creationId="{D8BABF0D-A05C-EB5C-1A7F-6F967DDB78DE}"/>
            </ac:picMkLst>
          </pc:picChg>
        </pc:sldLayoutChg>
        <pc:sldLayoutChg chg="addSp modSp">
          <pc:chgData name="Andy Georgiou" userId="3a09feb1-fe3a-490c-8f3c-c451c4898ca3" providerId="ADAL" clId="{2CF28300-0211-48EF-AB8A-D9E4CF1B7814}" dt="2024-12-29T16:48:22.317" v="11"/>
          <pc:sldLayoutMkLst>
            <pc:docMk/>
            <pc:sldMasterMk cId="0" sldId="2147483648"/>
            <pc:sldLayoutMk cId="0" sldId="2147483654"/>
          </pc:sldLayoutMkLst>
          <pc:picChg chg="add mod">
            <ac:chgData name="Andy Georgiou" userId="3a09feb1-fe3a-490c-8f3c-c451c4898ca3" providerId="ADAL" clId="{2CF28300-0211-48EF-AB8A-D9E4CF1B7814}" dt="2024-12-29T16:48:22.317" v="11"/>
            <ac:picMkLst>
              <pc:docMk/>
              <pc:sldMasterMk cId="0" sldId="2147483648"/>
              <pc:sldLayoutMk cId="0" sldId="2147483654"/>
              <ac:picMk id="2" creationId="{1FEB709D-42CF-9756-1FCC-C212B5097CF8}"/>
            </ac:picMkLst>
          </pc:picChg>
        </pc:sldLayoutChg>
        <pc:sldLayoutChg chg="addSp modSp">
          <pc:chgData name="Andy Georgiou" userId="3a09feb1-fe3a-490c-8f3c-c451c4898ca3" providerId="ADAL" clId="{2CF28300-0211-48EF-AB8A-D9E4CF1B7814}" dt="2024-12-29T16:48:25.675" v="12"/>
          <pc:sldLayoutMkLst>
            <pc:docMk/>
            <pc:sldMasterMk cId="0" sldId="2147483648"/>
            <pc:sldLayoutMk cId="0" sldId="2147483655"/>
          </pc:sldLayoutMkLst>
          <pc:picChg chg="add mod">
            <ac:chgData name="Andy Georgiou" userId="3a09feb1-fe3a-490c-8f3c-c451c4898ca3" providerId="ADAL" clId="{2CF28300-0211-48EF-AB8A-D9E4CF1B7814}" dt="2024-12-29T16:48:25.675" v="12"/>
            <ac:picMkLst>
              <pc:docMk/>
              <pc:sldMasterMk cId="0" sldId="2147483648"/>
              <pc:sldLayoutMk cId="0" sldId="2147483655"/>
              <ac:picMk id="2" creationId="{FCD3C139-7ED3-95E2-872B-E1280B8958EB}"/>
            </ac:picMkLst>
          </pc:picChg>
        </pc:sldLayoutChg>
        <pc:sldLayoutChg chg="addSp modSp">
          <pc:chgData name="Andy Georgiou" userId="3a09feb1-fe3a-490c-8f3c-c451c4898ca3" providerId="ADAL" clId="{2CF28300-0211-48EF-AB8A-D9E4CF1B7814}" dt="2024-12-29T16:48:28.679" v="13"/>
          <pc:sldLayoutMkLst>
            <pc:docMk/>
            <pc:sldMasterMk cId="0" sldId="2147483648"/>
            <pc:sldLayoutMk cId="0" sldId="2147483656"/>
          </pc:sldLayoutMkLst>
          <pc:picChg chg="add mod">
            <ac:chgData name="Andy Georgiou" userId="3a09feb1-fe3a-490c-8f3c-c451c4898ca3" providerId="ADAL" clId="{2CF28300-0211-48EF-AB8A-D9E4CF1B7814}" dt="2024-12-29T16:48:28.679" v="13"/>
            <ac:picMkLst>
              <pc:docMk/>
              <pc:sldMasterMk cId="0" sldId="2147483648"/>
              <pc:sldLayoutMk cId="0" sldId="2147483656"/>
              <ac:picMk id="2" creationId="{E7DBBFA6-14A5-156B-922D-FC2BD9672D97}"/>
            </ac:picMkLst>
          </pc:picChg>
        </pc:sldLayoutChg>
        <pc:sldLayoutChg chg="addSp modSp">
          <pc:chgData name="Andy Georgiou" userId="3a09feb1-fe3a-490c-8f3c-c451c4898ca3" providerId="ADAL" clId="{2CF28300-0211-48EF-AB8A-D9E4CF1B7814}" dt="2024-12-29T16:48:37.154" v="14"/>
          <pc:sldLayoutMkLst>
            <pc:docMk/>
            <pc:sldMasterMk cId="0" sldId="2147483648"/>
            <pc:sldLayoutMk cId="0" sldId="2147483658"/>
          </pc:sldLayoutMkLst>
          <pc:picChg chg="add mod">
            <ac:chgData name="Andy Georgiou" userId="3a09feb1-fe3a-490c-8f3c-c451c4898ca3" providerId="ADAL" clId="{2CF28300-0211-48EF-AB8A-D9E4CF1B7814}" dt="2024-12-29T16:48:37.154" v="14"/>
            <ac:picMkLst>
              <pc:docMk/>
              <pc:sldMasterMk cId="0" sldId="2147483648"/>
              <pc:sldLayoutMk cId="0" sldId="2147483658"/>
              <ac:picMk id="2" creationId="{E43D02C1-44B0-3261-67D6-02C4A475436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Good morning and welcome to New2ICU.  We’re so pleased we’ve been able to run this course, given what has happened over the last six months.  A lot of work has gone in to trying to make it as valuable and fun as previous courses so we hope you find it worthwhile.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world of ICU and medicine in general has changed a lot recently as you are all well aware. This course is an ICU course, rather than a COVID course but we will be pointing out some slight differences between management of a general ICU patient, versus a patient with COVID along the way.  We are lucky to have a really experienced group of faculty who have all worked in various ICUs around the region so should be able to share their knowledge with you today.</a:t>
            </a: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aim of this course is to give you some tools to help you whilst working on ICU.  However, we can’t teach you everything in one day! Hopefully you have read part of the manual as pre-reading, an you feel you know a bit more already.  We hope that you find the rest of the manual helpful as a basic and quick reference guide for some ICU topics over the rest of your time on ICU.</a:t>
            </a:r>
            <a:endParaRPr/>
          </a:p>
          <a:p>
            <a:pPr marL="0" lvl="0" indent="0" algn="l" rtl="0">
              <a:lnSpc>
                <a:spcPct val="100000"/>
              </a:lnSpc>
              <a:spcBef>
                <a:spcPts val="0"/>
              </a:spcBef>
              <a:spcAft>
                <a:spcPts val="0"/>
              </a:spcAft>
              <a:buSzPts val="1400"/>
              <a:buNone/>
            </a:pPr>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Our aim of today is to improve your confidence in managing some commonly occurring ICU problems.  These include airway emergencies, basic ventilator use or troubleshooting, and central and arterial line insertion.  We will try to get you as hands on as possible, in learning more about the management of critically ill patients, and other basic but incredibly important aspects of ICU care.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we won’t be teaching you is how to cope alone.  ICU is a team specialty and you should always ask for help.  Hopefully today we will be able to signpost you recognize when this is needed, and who’s help you should ask for.  You won’t be learning to intubate an ICU patient today and we won’t be covering specific unit knowledge, for example TBI or specific unit protocols.  Most importantly, today cannot even begin to replace the experience you will gain over the next few months.  So use today as practice for getting involved and asking questions, which is what you should do back on your units.</a:t>
            </a:r>
            <a:endParaRPr/>
          </a:p>
          <a:p>
            <a:pPr marL="0" lvl="0" indent="0" algn="l" rtl="0">
              <a:lnSpc>
                <a:spcPct val="100000"/>
              </a:lnSpc>
              <a:spcBef>
                <a:spcPts val="0"/>
              </a:spcBef>
              <a:spcAft>
                <a:spcPts val="0"/>
              </a:spcAft>
              <a:buSzPts val="1400"/>
              <a:buNone/>
            </a:pP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 quick bit of housekeeping:</a:t>
            </a:r>
            <a:endParaRPr/>
          </a:p>
          <a:p>
            <a:pPr marL="0" lvl="0" indent="0" algn="l" rtl="0">
              <a:lnSpc>
                <a:spcPct val="100000"/>
              </a:lnSpc>
              <a:spcBef>
                <a:spcPts val="0"/>
              </a:spcBef>
              <a:spcAft>
                <a:spcPts val="0"/>
              </a:spcAft>
              <a:buSzPts val="1400"/>
              <a:buNone/>
            </a:pPr>
            <a:r>
              <a:rPr lang="en-GB"/>
              <a:t>We are not expecting a fire alarm today so if we are asked to evacuate please follow instructions from the L&amp;R staff.  </a:t>
            </a:r>
            <a:endParaRPr/>
          </a:p>
          <a:p>
            <a:pPr marL="0" lvl="0" indent="0" algn="l" rtl="0">
              <a:lnSpc>
                <a:spcPct val="100000"/>
              </a:lnSpc>
              <a:spcBef>
                <a:spcPts val="0"/>
              </a:spcBef>
              <a:spcAft>
                <a:spcPts val="0"/>
              </a:spcAft>
              <a:buSzPts val="1400"/>
              <a:buNone/>
            </a:pPr>
            <a:r>
              <a:rPr lang="en-GB"/>
              <a:t>The toilets are diagonally opposite reception</a:t>
            </a:r>
            <a:br>
              <a:rPr lang="en-GB"/>
            </a:br>
            <a:r>
              <a:rPr lang="en-GB"/>
              <a:t>We will provide tea, coffee, lunch and refreshments during the day.</a:t>
            </a:r>
            <a:endParaRPr/>
          </a:p>
          <a:p>
            <a:pPr marL="0" lvl="0" indent="0" algn="l" rtl="0">
              <a:lnSpc>
                <a:spcPct val="100000"/>
              </a:lnSpc>
              <a:spcBef>
                <a:spcPts val="0"/>
              </a:spcBef>
              <a:spcAft>
                <a:spcPts val="0"/>
              </a:spcAft>
              <a:buSzPts val="1400"/>
              <a:buNone/>
            </a:pPr>
            <a:r>
              <a:rPr lang="en-GB"/>
              <a:t>Please remember that we have only been given permission to run this course as we have promised full social distancing, mask wearing and not gathering in big groups.  So please please stick to this.  We are the only deanery novice course being run face to face so we would like to show them how well it can happen.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Finally, we will be taking photos during the course for future educational purposes, so if you don’t want to be in any, please let us know.</a:t>
            </a:r>
            <a:endParaRPr/>
          </a:p>
        </p:txBody>
      </p:sp>
      <p:sp>
        <p:nvSpPr>
          <p:cNvPr id="121" name="Google Shape;1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You can make the most of today by fully throwing yourselves into SIM and other skills stations.  Please remember that everything that happens on the course is confidential.  Please ask questions and make the most of the faculty you have teaching you.  If anyone needs to chat about anything at all, we will all be around during the break times so just come and find 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You should have all completed the pre-course questionnaire.  Please could you all make sure you complete the end of course questionnaire and feedback too, as that is how we improve this course.  Most importantly, we hope you all have a great day and enjoy it.</a:t>
            </a:r>
            <a:endParaRPr/>
          </a:p>
        </p:txBody>
      </p:sp>
      <p:sp>
        <p:nvSpPr>
          <p:cNvPr id="129" name="Google Shape;12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e0181b83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fe0181b83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fe0181b83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e0181b83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fe0181b83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fe0181b83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E43D02C1-44B0-3261-67D6-02C4A4754364}"/>
              </a:ext>
            </a:extLst>
          </p:cNvPr>
          <p:cNvPicPr/>
          <p:nvPr userDrawn="1"/>
        </p:nvPicPr>
        <p:blipFill>
          <a:blip r:embed="rId2"/>
          <a:stretch>
            <a:fillRect/>
          </a:stretch>
        </p:blipFill>
        <p:spPr>
          <a:xfrm>
            <a:off x="143387" y="6356350"/>
            <a:ext cx="1646084" cy="438150"/>
          </a:xfrm>
          <a:prstGeom prst="rect">
            <a:avLst/>
          </a:prstGeom>
          <a:ln w="12700" cap="flat">
            <a:noFill/>
            <a:miter lim="400000"/>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90893753-D825-DE53-D91F-68762D996FD1}"/>
              </a:ext>
            </a:extLst>
          </p:cNvPr>
          <p:cNvPicPr/>
          <p:nvPr userDrawn="1"/>
        </p:nvPicPr>
        <p:blipFill>
          <a:blip r:embed="rId2"/>
          <a:stretch>
            <a:fillRect/>
          </a:stretch>
        </p:blipFill>
        <p:spPr>
          <a:xfrm>
            <a:off x="123723" y="6281737"/>
            <a:ext cx="1872226" cy="514350"/>
          </a:xfrm>
          <a:prstGeom prst="rect">
            <a:avLst/>
          </a:prstGeom>
          <a:ln w="12700" cap="flat">
            <a:noFill/>
            <a:miter lim="400000"/>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8B75835F-0926-C56C-F9C7-83FB9DF63E38}"/>
              </a:ext>
            </a:extLst>
          </p:cNvPr>
          <p:cNvPicPr/>
          <p:nvPr userDrawn="1"/>
        </p:nvPicPr>
        <p:blipFill>
          <a:blip r:embed="rId2"/>
          <a:stretch>
            <a:fillRect/>
          </a:stretch>
        </p:blipFill>
        <p:spPr>
          <a:xfrm>
            <a:off x="143387" y="6356350"/>
            <a:ext cx="1646084" cy="438150"/>
          </a:xfrm>
          <a:prstGeom prst="rect">
            <a:avLst/>
          </a:prstGeom>
          <a:ln w="12700" cap="flat">
            <a:noFill/>
            <a:miter lim="400000"/>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D8BABF0D-A05C-EB5C-1A7F-6F967DDB78DE}"/>
              </a:ext>
            </a:extLst>
          </p:cNvPr>
          <p:cNvPicPr/>
          <p:nvPr userDrawn="1"/>
        </p:nvPicPr>
        <p:blipFill>
          <a:blip r:embed="rId2"/>
          <a:stretch>
            <a:fillRect/>
          </a:stretch>
        </p:blipFill>
        <p:spPr>
          <a:xfrm>
            <a:off x="143387" y="6356350"/>
            <a:ext cx="1646084" cy="438150"/>
          </a:xfrm>
          <a:prstGeom prst="rect">
            <a:avLst/>
          </a:prstGeom>
          <a:ln w="12700" cap="flat">
            <a:noFill/>
            <a:miter lim="400000"/>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1FEB709D-42CF-9756-1FCC-C212B5097CF8}"/>
              </a:ext>
            </a:extLst>
          </p:cNvPr>
          <p:cNvPicPr/>
          <p:nvPr userDrawn="1"/>
        </p:nvPicPr>
        <p:blipFill>
          <a:blip r:embed="rId2"/>
          <a:stretch>
            <a:fillRect/>
          </a:stretch>
        </p:blipFill>
        <p:spPr>
          <a:xfrm>
            <a:off x="143387" y="6356350"/>
            <a:ext cx="1646084" cy="438150"/>
          </a:xfrm>
          <a:prstGeom prst="rect">
            <a:avLst/>
          </a:prstGeom>
          <a:ln w="12700" cap="flat">
            <a:noFill/>
            <a:miter lim="400000"/>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FCD3C139-7ED3-95E2-872B-E1280B8958EB}"/>
              </a:ext>
            </a:extLst>
          </p:cNvPr>
          <p:cNvPicPr/>
          <p:nvPr userDrawn="1"/>
        </p:nvPicPr>
        <p:blipFill>
          <a:blip r:embed="rId2"/>
          <a:stretch>
            <a:fillRect/>
          </a:stretch>
        </p:blipFill>
        <p:spPr>
          <a:xfrm>
            <a:off x="143387" y="6356350"/>
            <a:ext cx="1646084" cy="438150"/>
          </a:xfrm>
          <a:prstGeom prst="rect">
            <a:avLst/>
          </a:prstGeom>
          <a:ln w="12700" cap="flat">
            <a:noFill/>
            <a:miter lim="400000"/>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E7DBBFA6-14A5-156B-922D-FC2BD9672D97}"/>
              </a:ext>
            </a:extLst>
          </p:cNvPr>
          <p:cNvPicPr/>
          <p:nvPr userDrawn="1"/>
        </p:nvPicPr>
        <p:blipFill>
          <a:blip r:embed="rId2"/>
          <a:stretch>
            <a:fillRect/>
          </a:stretch>
        </p:blipFill>
        <p:spPr>
          <a:xfrm>
            <a:off x="143387" y="6356350"/>
            <a:ext cx="1646084" cy="438150"/>
          </a:xfrm>
          <a:prstGeom prst="rect">
            <a:avLst/>
          </a:prstGeom>
          <a:ln w="12700" cap="flat">
            <a:noFill/>
            <a:miter lim="400000"/>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 name="officeArt object" descr="Picture 1">
            <a:extLst>
              <a:ext uri="{FF2B5EF4-FFF2-40B4-BE49-F238E27FC236}">
                <a16:creationId xmlns:a16="http://schemas.microsoft.com/office/drawing/2014/main" id="{7AFD3BA2-8687-5439-858D-D8A65AD5C377}"/>
              </a:ext>
            </a:extLst>
          </p:cNvPr>
          <p:cNvPicPr/>
          <p:nvPr userDrawn="1"/>
        </p:nvPicPr>
        <p:blipFill>
          <a:blip r:embed="rId13"/>
          <a:stretch>
            <a:fillRect/>
          </a:stretch>
        </p:blipFill>
        <p:spPr>
          <a:xfrm>
            <a:off x="143387" y="6356350"/>
            <a:ext cx="1646084" cy="438150"/>
          </a:xfrm>
          <a:prstGeom prst="rect">
            <a:avLst/>
          </a:prstGeom>
          <a:ln w="12700" cap="flat">
            <a:noFill/>
            <a:miter lim="400000"/>
          </a:ln>
          <a:effec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r>
              <a:rPr lang="en-GB" b="1" dirty="0"/>
              <a:t>Course Directors:</a:t>
            </a:r>
            <a:endParaRPr b="1" dirty="0"/>
          </a:p>
          <a:p>
            <a:pPr marL="0" lvl="0" indent="0" algn="ctr" rtl="0">
              <a:lnSpc>
                <a:spcPct val="90000"/>
              </a:lnSpc>
              <a:spcBef>
                <a:spcPts val="1000"/>
              </a:spcBef>
              <a:spcAft>
                <a:spcPts val="0"/>
              </a:spcAft>
              <a:buClr>
                <a:schemeClr val="dk1"/>
              </a:buClr>
              <a:buSzPts val="2400"/>
              <a:buNone/>
            </a:pPr>
            <a:r>
              <a:rPr lang="en-GB" b="1" dirty="0"/>
              <a:t>Date of course</a:t>
            </a:r>
            <a:endParaRPr dirty="0"/>
          </a:p>
        </p:txBody>
      </p:sp>
      <p:pic>
        <p:nvPicPr>
          <p:cNvPr id="90" name="Google Shape;90;p2" descr="New-2-ICU Logo"/>
          <p:cNvPicPr preferRelativeResize="0"/>
          <p:nvPr/>
        </p:nvPicPr>
        <p:blipFill rotWithShape="1">
          <a:blip r:embed="rId3">
            <a:alphaModFix/>
          </a:blip>
          <a:srcRect/>
          <a:stretch/>
        </p:blipFill>
        <p:spPr>
          <a:xfrm>
            <a:off x="3411869" y="1905011"/>
            <a:ext cx="5368261" cy="1523989"/>
          </a:xfrm>
          <a:prstGeom prst="rect">
            <a:avLst/>
          </a:prstGeom>
          <a:noFill/>
          <a:ln>
            <a:noFill/>
          </a:ln>
        </p:spPr>
      </p:pic>
      <p:pic>
        <p:nvPicPr>
          <p:cNvPr id="92" name="Google Shape;92;p2"/>
          <p:cNvPicPr preferRelativeResize="0"/>
          <p:nvPr/>
        </p:nvPicPr>
        <p:blipFill rotWithShape="1">
          <a:blip r:embed="rId4">
            <a:alphaModFix/>
          </a:blip>
          <a:srcRect/>
          <a:stretch/>
        </p:blipFill>
        <p:spPr>
          <a:xfrm>
            <a:off x="11785600" y="6401904"/>
            <a:ext cx="406400" cy="406400"/>
          </a:xfrm>
          <a:prstGeom prst="rect">
            <a:avLst/>
          </a:prstGeom>
          <a:noFill/>
          <a:ln>
            <a:noFill/>
          </a:ln>
        </p:spPr>
      </p:pic>
      <p:pic>
        <p:nvPicPr>
          <p:cNvPr id="2" name="Picture 1" descr="A qr code on a white background&#10;&#10;Description automatically generated">
            <a:extLst>
              <a:ext uri="{FF2B5EF4-FFF2-40B4-BE49-F238E27FC236}">
                <a16:creationId xmlns:a16="http://schemas.microsoft.com/office/drawing/2014/main" id="{F41F4FA1-3192-5108-18AC-11D656C9C452}"/>
              </a:ext>
            </a:extLst>
          </p:cNvPr>
          <p:cNvPicPr>
            <a:picLocks noChangeAspect="1"/>
          </p:cNvPicPr>
          <p:nvPr/>
        </p:nvPicPr>
        <p:blipFill>
          <a:blip r:embed="rId5"/>
          <a:stretch>
            <a:fillRect/>
          </a:stretch>
        </p:blipFill>
        <p:spPr>
          <a:xfrm>
            <a:off x="9229770" y="502290"/>
            <a:ext cx="2201545" cy="2164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descr="A picture containing indoor, window, sitting, front&#10;&#10;Description automatically generated"/>
          <p:cNvPicPr preferRelativeResize="0"/>
          <p:nvPr/>
        </p:nvPicPr>
        <p:blipFill rotWithShape="1">
          <a:blip r:embed="rId3">
            <a:alphaModFix/>
          </a:blip>
          <a:srcRect b="17936"/>
          <a:stretch/>
        </p:blipFill>
        <p:spPr>
          <a:xfrm>
            <a:off x="239487" y="1602049"/>
            <a:ext cx="5856513" cy="3604544"/>
          </a:xfrm>
          <a:prstGeom prst="rect">
            <a:avLst/>
          </a:prstGeom>
          <a:noFill/>
          <a:ln>
            <a:noFill/>
          </a:ln>
        </p:spPr>
      </p:pic>
      <p:pic>
        <p:nvPicPr>
          <p:cNvPr id="100" name="Google Shape;100;p3" descr="A group of people in a room&#10;&#10;Description automatically generated"/>
          <p:cNvPicPr preferRelativeResize="0"/>
          <p:nvPr/>
        </p:nvPicPr>
        <p:blipFill rotWithShape="1">
          <a:blip r:embed="rId4">
            <a:alphaModFix/>
          </a:blip>
          <a:srcRect l="16943" t="23548" b="5541"/>
          <a:stretch/>
        </p:blipFill>
        <p:spPr>
          <a:xfrm>
            <a:off x="6323364" y="1602049"/>
            <a:ext cx="5629149" cy="3604544"/>
          </a:xfrm>
          <a:prstGeom prst="rect">
            <a:avLst/>
          </a:prstGeom>
          <a:noFill/>
          <a:ln>
            <a:noFill/>
          </a:ln>
        </p:spPr>
      </p:pic>
      <p:pic>
        <p:nvPicPr>
          <p:cNvPr id="101" name="Google Shape;101;p3"/>
          <p:cNvPicPr preferRelativeResize="0"/>
          <p:nvPr/>
        </p:nvPicPr>
        <p:blipFill rotWithShape="1">
          <a:blip r:embed="rId5">
            <a:alphaModFix/>
          </a:blip>
          <a:srcRect/>
          <a:stretch/>
        </p:blipFill>
        <p:spPr>
          <a:xfrm>
            <a:off x="11778974" y="64516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A9E30"/>
              </a:buClr>
              <a:buSzPts val="4400"/>
              <a:buFont typeface="Calibri"/>
              <a:buNone/>
            </a:pPr>
            <a:r>
              <a:rPr lang="en-GB" b="1">
                <a:solidFill>
                  <a:srgbClr val="1A9E30"/>
                </a:solidFill>
                <a:latin typeface="Calibri"/>
                <a:ea typeface="Calibri"/>
                <a:cs typeface="Calibri"/>
                <a:sym typeface="Calibri"/>
              </a:rPr>
              <a:t>WHAT YOU CAN GET FROM TODAY</a:t>
            </a:r>
            <a:endParaRPr b="1">
              <a:solidFill>
                <a:srgbClr val="1A9E30"/>
              </a:solidFill>
              <a:latin typeface="Calibri"/>
              <a:ea typeface="Calibri"/>
              <a:cs typeface="Calibri"/>
              <a:sym typeface="Calibri"/>
            </a:endParaRPr>
          </a:p>
        </p:txBody>
      </p:sp>
      <p:sp>
        <p:nvSpPr>
          <p:cNvPr id="108" name="Google Shape;10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GB" sz="2400" b="1"/>
              <a:t>Airway skills</a:t>
            </a:r>
            <a:endParaRPr/>
          </a:p>
          <a:p>
            <a:pPr marL="0" lvl="0" indent="0" algn="ctr" rtl="0">
              <a:lnSpc>
                <a:spcPct val="150000"/>
              </a:lnSpc>
              <a:spcBef>
                <a:spcPts val="1000"/>
              </a:spcBef>
              <a:spcAft>
                <a:spcPts val="0"/>
              </a:spcAft>
              <a:buClr>
                <a:schemeClr val="dk1"/>
              </a:buClr>
              <a:buSzPts val="2400"/>
              <a:buNone/>
            </a:pPr>
            <a:r>
              <a:rPr lang="en-GB" sz="2400" b="1"/>
              <a:t>How to cope with an airway emergency</a:t>
            </a:r>
            <a:endParaRPr/>
          </a:p>
          <a:p>
            <a:pPr marL="0" lvl="0" indent="0" algn="ctr" rtl="0">
              <a:lnSpc>
                <a:spcPct val="150000"/>
              </a:lnSpc>
              <a:spcBef>
                <a:spcPts val="1000"/>
              </a:spcBef>
              <a:spcAft>
                <a:spcPts val="0"/>
              </a:spcAft>
              <a:buClr>
                <a:schemeClr val="dk1"/>
              </a:buClr>
              <a:buSzPts val="2400"/>
              <a:buNone/>
            </a:pPr>
            <a:r>
              <a:rPr lang="en-GB" sz="2400" b="1"/>
              <a:t>Basic ventilator use</a:t>
            </a:r>
            <a:endParaRPr/>
          </a:p>
          <a:p>
            <a:pPr marL="0" lvl="0" indent="0" algn="ctr" rtl="0">
              <a:lnSpc>
                <a:spcPct val="150000"/>
              </a:lnSpc>
              <a:spcBef>
                <a:spcPts val="1000"/>
              </a:spcBef>
              <a:spcAft>
                <a:spcPts val="0"/>
              </a:spcAft>
              <a:buClr>
                <a:schemeClr val="dk1"/>
              </a:buClr>
              <a:buSzPts val="2400"/>
              <a:buNone/>
            </a:pPr>
            <a:r>
              <a:rPr lang="en-GB" sz="2400" b="1"/>
              <a:t>Vascular access insertion</a:t>
            </a:r>
            <a:endParaRPr/>
          </a:p>
          <a:p>
            <a:pPr marL="0" lvl="0" indent="0" algn="ctr" rtl="0">
              <a:lnSpc>
                <a:spcPct val="150000"/>
              </a:lnSpc>
              <a:spcBef>
                <a:spcPts val="1000"/>
              </a:spcBef>
              <a:spcAft>
                <a:spcPts val="0"/>
              </a:spcAft>
              <a:buClr>
                <a:schemeClr val="dk1"/>
              </a:buClr>
              <a:buSzPts val="2400"/>
              <a:buNone/>
            </a:pPr>
            <a:r>
              <a:rPr lang="en-GB" sz="2400" b="1"/>
              <a:t>Experience in managing critical patient scenarios</a:t>
            </a:r>
            <a:endParaRPr/>
          </a:p>
          <a:p>
            <a:pPr marL="0" lvl="0" indent="0" algn="ctr" rtl="0">
              <a:lnSpc>
                <a:spcPct val="150000"/>
              </a:lnSpc>
              <a:spcBef>
                <a:spcPts val="1000"/>
              </a:spcBef>
              <a:spcAft>
                <a:spcPts val="0"/>
              </a:spcAft>
              <a:buClr>
                <a:schemeClr val="dk1"/>
              </a:buClr>
              <a:buSzPts val="2400"/>
              <a:buNone/>
            </a:pPr>
            <a:r>
              <a:rPr lang="en-GB" sz="2400" b="1"/>
              <a:t>Basic but important aspects of ICU care</a:t>
            </a:r>
            <a:endParaRPr/>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457200" lvl="1" indent="0" algn="l" rtl="0">
              <a:lnSpc>
                <a:spcPct val="90000"/>
              </a:lnSpc>
              <a:spcBef>
                <a:spcPts val="500"/>
              </a:spcBef>
              <a:spcAft>
                <a:spcPts val="0"/>
              </a:spcAft>
              <a:buClr>
                <a:schemeClr val="dk1"/>
              </a:buClr>
              <a:buSzPts val="2400"/>
              <a:buNone/>
            </a:pPr>
            <a:endParaRPr/>
          </a:p>
        </p:txBody>
      </p:sp>
      <p:pic>
        <p:nvPicPr>
          <p:cNvPr id="109" name="Google Shape;109;p4"/>
          <p:cNvPicPr preferRelativeResize="0"/>
          <p:nvPr/>
        </p:nvPicPr>
        <p:blipFill rotWithShape="1">
          <a:blip r:embed="rId3">
            <a:alphaModFix/>
          </a:blip>
          <a:srcRect/>
          <a:stretch/>
        </p:blipFill>
        <p:spPr>
          <a:xfrm>
            <a:off x="11637617" y="6186902"/>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A9E30"/>
              </a:buClr>
              <a:buSzPts val="4400"/>
              <a:buFont typeface="Calibri"/>
              <a:buNone/>
            </a:pPr>
            <a:r>
              <a:rPr lang="en-GB" b="1">
                <a:solidFill>
                  <a:srgbClr val="1A9E30"/>
                </a:solidFill>
                <a:latin typeface="Calibri"/>
                <a:ea typeface="Calibri"/>
                <a:cs typeface="Calibri"/>
                <a:sym typeface="Calibri"/>
              </a:rPr>
              <a:t>WHAT YOU WON’T GET FROM TODAY</a:t>
            </a:r>
            <a:endParaRPr b="1">
              <a:solidFill>
                <a:srgbClr val="1A9E30"/>
              </a:solidFill>
              <a:latin typeface="Calibri"/>
              <a:ea typeface="Calibri"/>
              <a:cs typeface="Calibri"/>
              <a:sym typeface="Calibri"/>
            </a:endParaRPr>
          </a:p>
        </p:txBody>
      </p:sp>
      <p:sp>
        <p:nvSpPr>
          <p:cNvPr id="116" name="Google Shape;116;p5"/>
          <p:cNvSpPr txBox="1">
            <a:spLocks noGrp="1"/>
          </p:cNvSpPr>
          <p:nvPr>
            <p:ph type="body" idx="1"/>
          </p:nvPr>
        </p:nvSpPr>
        <p:spPr>
          <a:xfrm>
            <a:off x="838200" y="1825625"/>
            <a:ext cx="10515600" cy="6802200"/>
          </a:xfrm>
          <a:prstGeom prst="rect">
            <a:avLst/>
          </a:prstGeom>
          <a:noFill/>
          <a:ln>
            <a:noFill/>
          </a:ln>
        </p:spPr>
        <p:txBody>
          <a:bodyPr spcFirstLastPara="1" wrap="square" lIns="91425" tIns="45700" rIns="91425" bIns="45700" anchor="t" anchorCtr="0">
            <a:spAutoFit/>
          </a:bodyPr>
          <a:lstStyle/>
          <a:p>
            <a:pPr marL="0" lvl="0" indent="0" algn="ctr" rtl="0">
              <a:lnSpc>
                <a:spcPct val="150000"/>
              </a:lnSpc>
              <a:spcBef>
                <a:spcPts val="0"/>
              </a:spcBef>
              <a:spcAft>
                <a:spcPts val="0"/>
              </a:spcAft>
              <a:buClr>
                <a:schemeClr val="dk1"/>
              </a:buClr>
              <a:buSzPts val="2400"/>
              <a:buNone/>
            </a:pPr>
            <a:r>
              <a:rPr lang="en-GB" sz="2400" b="1"/>
              <a:t>The ability to cope alone – always ask for help</a:t>
            </a:r>
            <a:endParaRPr sz="2400"/>
          </a:p>
          <a:p>
            <a:pPr marL="0" lvl="0" indent="0" algn="ctr" rtl="0">
              <a:lnSpc>
                <a:spcPct val="150000"/>
              </a:lnSpc>
              <a:spcBef>
                <a:spcPts val="1000"/>
              </a:spcBef>
              <a:spcAft>
                <a:spcPts val="0"/>
              </a:spcAft>
              <a:buClr>
                <a:schemeClr val="dk1"/>
              </a:buClr>
              <a:buSzPts val="2400"/>
              <a:buNone/>
            </a:pPr>
            <a:r>
              <a:rPr lang="en-GB" sz="2400" b="1"/>
              <a:t>The skills to intubate an ICU patient</a:t>
            </a:r>
            <a:endParaRPr sz="2400"/>
          </a:p>
          <a:p>
            <a:pPr marL="0" lvl="0" indent="0" algn="ctr" rtl="0">
              <a:lnSpc>
                <a:spcPct val="150000"/>
              </a:lnSpc>
              <a:spcBef>
                <a:spcPts val="1000"/>
              </a:spcBef>
              <a:spcAft>
                <a:spcPts val="0"/>
              </a:spcAft>
              <a:buClr>
                <a:schemeClr val="dk1"/>
              </a:buClr>
              <a:buSzPts val="2400"/>
              <a:buNone/>
            </a:pPr>
            <a:r>
              <a:rPr lang="en-GB" sz="2400" b="1"/>
              <a:t>Situation-specific knowledge</a:t>
            </a:r>
            <a:endParaRPr sz="2400"/>
          </a:p>
          <a:p>
            <a:pPr marL="0" lvl="0" indent="0" algn="ctr" rtl="0">
              <a:lnSpc>
                <a:spcPct val="150000"/>
              </a:lnSpc>
              <a:spcBef>
                <a:spcPts val="1000"/>
              </a:spcBef>
              <a:spcAft>
                <a:spcPts val="0"/>
              </a:spcAft>
              <a:buClr>
                <a:schemeClr val="dk1"/>
              </a:buClr>
              <a:buSzPts val="2400"/>
              <a:buNone/>
            </a:pPr>
            <a:r>
              <a:rPr lang="en-GB" sz="2400" b="1"/>
              <a:t>Protocols relevant to your unit</a:t>
            </a:r>
            <a:endParaRPr sz="2400"/>
          </a:p>
          <a:p>
            <a:pPr marL="0" lvl="0" indent="0" algn="ctr" rtl="0">
              <a:lnSpc>
                <a:spcPct val="150000"/>
              </a:lnSpc>
              <a:spcBef>
                <a:spcPts val="1000"/>
              </a:spcBef>
              <a:spcAft>
                <a:spcPts val="0"/>
              </a:spcAft>
              <a:buClr>
                <a:schemeClr val="dk1"/>
              </a:buClr>
              <a:buSzPts val="3200"/>
              <a:buNone/>
            </a:pPr>
            <a:r>
              <a:rPr lang="en-GB" sz="3699" b="1"/>
              <a:t>Experience</a:t>
            </a:r>
            <a:endParaRPr sz="3299"/>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457200" lvl="1" indent="0" algn="l" rtl="0">
              <a:lnSpc>
                <a:spcPct val="90000"/>
              </a:lnSpc>
              <a:spcBef>
                <a:spcPts val="500"/>
              </a:spcBef>
              <a:spcAft>
                <a:spcPts val="0"/>
              </a:spcAft>
              <a:buClr>
                <a:schemeClr val="dk1"/>
              </a:buClr>
              <a:buSzPts val="2400"/>
              <a:buNone/>
            </a:pPr>
            <a:endParaRPr/>
          </a:p>
        </p:txBody>
      </p:sp>
      <p:pic>
        <p:nvPicPr>
          <p:cNvPr id="117" name="Google Shape;117;p5"/>
          <p:cNvPicPr preferRelativeResize="0"/>
          <p:nvPr/>
        </p:nvPicPr>
        <p:blipFill rotWithShape="1">
          <a:blip r:embed="rId3">
            <a:alphaModFix/>
          </a:blip>
          <a:srcRect/>
          <a:stretch/>
        </p:blipFill>
        <p:spPr>
          <a:xfrm>
            <a:off x="11785600" y="64516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A9E30"/>
              </a:buClr>
              <a:buSzPts val="4400"/>
              <a:buFont typeface="Calibri"/>
              <a:buNone/>
            </a:pPr>
            <a:r>
              <a:rPr lang="en-GB" b="1">
                <a:solidFill>
                  <a:srgbClr val="1A9E30"/>
                </a:solidFill>
                <a:latin typeface="Calibri"/>
                <a:ea typeface="Calibri"/>
                <a:cs typeface="Calibri"/>
                <a:sym typeface="Calibri"/>
              </a:rPr>
              <a:t>HOUSEKEEPING</a:t>
            </a:r>
            <a:endParaRPr b="1">
              <a:solidFill>
                <a:srgbClr val="1A9E30"/>
              </a:solidFill>
              <a:latin typeface="Calibri"/>
              <a:ea typeface="Calibri"/>
              <a:cs typeface="Calibri"/>
              <a:sym typeface="Calibri"/>
            </a:endParaRPr>
          </a:p>
        </p:txBody>
      </p:sp>
      <p:sp>
        <p:nvSpPr>
          <p:cNvPr id="124" name="Google Shape;124;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40000"/>
              </a:lnSpc>
              <a:spcBef>
                <a:spcPts val="0"/>
              </a:spcBef>
              <a:spcAft>
                <a:spcPts val="0"/>
              </a:spcAft>
              <a:buClr>
                <a:schemeClr val="dk1"/>
              </a:buClr>
              <a:buSzPts val="1500"/>
              <a:buNone/>
            </a:pPr>
            <a:r>
              <a:rPr lang="en-GB" sz="2762" b="1"/>
              <a:t>Fire Alarms</a:t>
            </a:r>
            <a:endParaRPr sz="2762"/>
          </a:p>
          <a:p>
            <a:pPr marL="0" lvl="0" indent="0" algn="ctr" rtl="0">
              <a:lnSpc>
                <a:spcPct val="140000"/>
              </a:lnSpc>
              <a:spcBef>
                <a:spcPts val="1000"/>
              </a:spcBef>
              <a:spcAft>
                <a:spcPts val="0"/>
              </a:spcAft>
              <a:buClr>
                <a:schemeClr val="dk1"/>
              </a:buClr>
              <a:buSzPts val="1500"/>
              <a:buNone/>
            </a:pPr>
            <a:r>
              <a:rPr lang="en-GB" sz="2762" b="1"/>
              <a:t>Toilets</a:t>
            </a:r>
            <a:endParaRPr sz="2762"/>
          </a:p>
          <a:p>
            <a:pPr marL="0" lvl="0" indent="0" algn="ctr" rtl="0">
              <a:lnSpc>
                <a:spcPct val="140000"/>
              </a:lnSpc>
              <a:spcBef>
                <a:spcPts val="1000"/>
              </a:spcBef>
              <a:spcAft>
                <a:spcPts val="0"/>
              </a:spcAft>
              <a:buClr>
                <a:schemeClr val="dk1"/>
              </a:buClr>
              <a:buSzPts val="1500"/>
              <a:buNone/>
            </a:pPr>
            <a:r>
              <a:rPr lang="en-GB" sz="2762" b="1"/>
              <a:t>Tea/Coffee</a:t>
            </a:r>
            <a:endParaRPr sz="2762"/>
          </a:p>
          <a:p>
            <a:pPr marL="0" lvl="0" indent="0" algn="ctr" rtl="0">
              <a:lnSpc>
                <a:spcPct val="140000"/>
              </a:lnSpc>
              <a:spcBef>
                <a:spcPts val="1000"/>
              </a:spcBef>
              <a:spcAft>
                <a:spcPts val="0"/>
              </a:spcAft>
              <a:buClr>
                <a:schemeClr val="dk1"/>
              </a:buClr>
              <a:buSzPts val="1500"/>
              <a:buNone/>
            </a:pPr>
            <a:r>
              <a:rPr lang="en-GB" sz="2762" b="1"/>
              <a:t>Lunch</a:t>
            </a:r>
            <a:endParaRPr sz="2762"/>
          </a:p>
          <a:p>
            <a:pPr marL="0" lvl="0" indent="0" algn="ctr" rtl="0">
              <a:lnSpc>
                <a:spcPct val="140000"/>
              </a:lnSpc>
              <a:spcBef>
                <a:spcPts val="1000"/>
              </a:spcBef>
              <a:spcAft>
                <a:spcPts val="0"/>
              </a:spcAft>
              <a:buClr>
                <a:schemeClr val="dk1"/>
              </a:buClr>
              <a:buSzPts val="1500"/>
              <a:buNone/>
            </a:pPr>
            <a:r>
              <a:rPr lang="en-GB" sz="2762" b="1"/>
              <a:t>Permission for photos</a:t>
            </a:r>
            <a:endParaRPr sz="950"/>
          </a:p>
        </p:txBody>
      </p:sp>
      <p:pic>
        <p:nvPicPr>
          <p:cNvPr id="125" name="Google Shape;125;p6"/>
          <p:cNvPicPr preferRelativeResize="0"/>
          <p:nvPr/>
        </p:nvPicPr>
        <p:blipFill rotWithShape="1">
          <a:blip r:embed="rId3">
            <a:alphaModFix/>
          </a:blip>
          <a:srcRect/>
          <a:stretch/>
        </p:blipFill>
        <p:spPr>
          <a:xfrm>
            <a:off x="11785600" y="64516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A9E30"/>
              </a:buClr>
              <a:buSzPts val="4400"/>
              <a:buFont typeface="Calibri"/>
              <a:buNone/>
            </a:pPr>
            <a:r>
              <a:rPr lang="en-GB" b="1">
                <a:solidFill>
                  <a:srgbClr val="1A9E30"/>
                </a:solidFill>
                <a:latin typeface="Calibri"/>
                <a:ea typeface="Calibri"/>
                <a:cs typeface="Calibri"/>
                <a:sym typeface="Calibri"/>
              </a:rPr>
              <a:t>HOW TO MAKE TODAY SUCCESSFUL</a:t>
            </a:r>
            <a:endParaRPr b="1">
              <a:solidFill>
                <a:srgbClr val="1A9E30"/>
              </a:solidFill>
              <a:latin typeface="Calibri"/>
              <a:ea typeface="Calibri"/>
              <a:cs typeface="Calibri"/>
              <a:sym typeface="Calibri"/>
            </a:endParaRPr>
          </a:p>
        </p:txBody>
      </p:sp>
      <p:sp>
        <p:nvSpPr>
          <p:cNvPr id="132" name="Google Shape;13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GB" sz="2400" b="1"/>
              <a:t>Full SIM interaction</a:t>
            </a:r>
            <a:endParaRPr/>
          </a:p>
          <a:p>
            <a:pPr marL="0" lvl="0" indent="0" algn="ctr" rtl="0">
              <a:lnSpc>
                <a:spcPct val="150000"/>
              </a:lnSpc>
              <a:spcBef>
                <a:spcPts val="1000"/>
              </a:spcBef>
              <a:spcAft>
                <a:spcPts val="0"/>
              </a:spcAft>
              <a:buClr>
                <a:schemeClr val="dk1"/>
              </a:buClr>
              <a:buSzPts val="2400"/>
              <a:buNone/>
            </a:pPr>
            <a:r>
              <a:rPr lang="en-GB" sz="2400" b="1"/>
              <a:t>Everyone have a go</a:t>
            </a:r>
            <a:endParaRPr/>
          </a:p>
          <a:p>
            <a:pPr marL="0" lvl="0" indent="0" algn="ctr" rtl="0">
              <a:lnSpc>
                <a:spcPct val="150000"/>
              </a:lnSpc>
              <a:spcBef>
                <a:spcPts val="1000"/>
              </a:spcBef>
              <a:spcAft>
                <a:spcPts val="0"/>
              </a:spcAft>
              <a:buClr>
                <a:schemeClr val="dk1"/>
              </a:buClr>
              <a:buSzPts val="2400"/>
              <a:buNone/>
            </a:pPr>
            <a:r>
              <a:rPr lang="en-GB" sz="2400" b="1"/>
              <a:t>Confidential</a:t>
            </a:r>
            <a:endParaRPr/>
          </a:p>
          <a:p>
            <a:pPr marL="0" lvl="0" indent="0" algn="ctr" rtl="0">
              <a:lnSpc>
                <a:spcPct val="150000"/>
              </a:lnSpc>
              <a:spcBef>
                <a:spcPts val="1000"/>
              </a:spcBef>
              <a:spcAft>
                <a:spcPts val="0"/>
              </a:spcAft>
              <a:buClr>
                <a:schemeClr val="dk1"/>
              </a:buClr>
              <a:buSzPts val="2400"/>
              <a:buNone/>
            </a:pPr>
            <a:r>
              <a:rPr lang="en-GB" sz="2400" b="1"/>
              <a:t>Ask questions</a:t>
            </a:r>
            <a:endParaRPr/>
          </a:p>
          <a:p>
            <a:pPr marL="0" lvl="0" indent="0" algn="ctr" rtl="0">
              <a:lnSpc>
                <a:spcPct val="150000"/>
              </a:lnSpc>
              <a:spcBef>
                <a:spcPts val="1000"/>
              </a:spcBef>
              <a:spcAft>
                <a:spcPts val="0"/>
              </a:spcAft>
              <a:buClr>
                <a:schemeClr val="dk1"/>
              </a:buClr>
              <a:buSzPts val="2400"/>
              <a:buNone/>
            </a:pPr>
            <a:r>
              <a:rPr lang="en-GB" sz="2400" b="1"/>
              <a:t>Questionnaires and Feedback</a:t>
            </a:r>
            <a:endParaRPr/>
          </a:p>
          <a:p>
            <a:pPr marL="0" lvl="0" indent="0" algn="ctr" rtl="0">
              <a:lnSpc>
                <a:spcPct val="150000"/>
              </a:lnSpc>
              <a:spcBef>
                <a:spcPts val="1000"/>
              </a:spcBef>
              <a:spcAft>
                <a:spcPts val="0"/>
              </a:spcAft>
              <a:buClr>
                <a:schemeClr val="dk1"/>
              </a:buClr>
              <a:buSzPts val="2400"/>
              <a:buNone/>
            </a:pPr>
            <a:r>
              <a:rPr lang="en-GB" sz="2400" b="1"/>
              <a:t>Enjoy!</a:t>
            </a:r>
            <a:endParaRPr/>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0" lvl="0" indent="0" algn="ctr" rtl="0">
              <a:lnSpc>
                <a:spcPct val="150000"/>
              </a:lnSpc>
              <a:spcBef>
                <a:spcPts val="1000"/>
              </a:spcBef>
              <a:spcAft>
                <a:spcPts val="0"/>
              </a:spcAft>
              <a:buClr>
                <a:schemeClr val="dk1"/>
              </a:buClr>
              <a:buSzPts val="2400"/>
              <a:buNone/>
            </a:pPr>
            <a:endParaRPr sz="2400" b="1"/>
          </a:p>
          <a:p>
            <a:pPr marL="457200" lvl="1" indent="0" algn="l" rtl="0">
              <a:lnSpc>
                <a:spcPct val="90000"/>
              </a:lnSpc>
              <a:spcBef>
                <a:spcPts val="500"/>
              </a:spcBef>
              <a:spcAft>
                <a:spcPts val="0"/>
              </a:spcAft>
              <a:buClr>
                <a:schemeClr val="dk1"/>
              </a:buClr>
              <a:buSzPts val="2400"/>
              <a:buNone/>
            </a:pPr>
            <a:endParaRPr/>
          </a:p>
        </p:txBody>
      </p:sp>
      <p:pic>
        <p:nvPicPr>
          <p:cNvPr id="133" name="Google Shape;133;p7"/>
          <p:cNvPicPr preferRelativeResize="0"/>
          <p:nvPr/>
        </p:nvPicPr>
        <p:blipFill rotWithShape="1">
          <a:blip r:embed="rId3">
            <a:alphaModFix/>
          </a:blip>
          <a:srcRect/>
          <a:stretch/>
        </p:blipFill>
        <p:spPr>
          <a:xfrm>
            <a:off x="11785600" y="6401904"/>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fe0181b836_0_0"/>
          <p:cNvSpPr txBox="1"/>
          <p:nvPr/>
        </p:nvSpPr>
        <p:spPr>
          <a:xfrm>
            <a:off x="4376200" y="2746125"/>
            <a:ext cx="38916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solidFill>
                  <a:srgbClr val="FF0000"/>
                </a:solidFill>
                <a:latin typeface="Calibri"/>
                <a:ea typeface="Calibri"/>
                <a:cs typeface="Calibri"/>
                <a:sym typeface="Calibri"/>
              </a:rPr>
              <a:t>Insert a copy of </a:t>
            </a:r>
            <a:r>
              <a:rPr lang="en-GB" sz="2600">
                <a:solidFill>
                  <a:srgbClr val="FF0000"/>
                </a:solidFill>
                <a:latin typeface="Calibri"/>
                <a:ea typeface="Calibri"/>
                <a:cs typeface="Calibri"/>
                <a:sym typeface="Calibri"/>
              </a:rPr>
              <a:t>the candidate </a:t>
            </a:r>
            <a:r>
              <a:rPr lang="en-GB" sz="2600" dirty="0">
                <a:solidFill>
                  <a:srgbClr val="FF0000"/>
                </a:solidFill>
                <a:latin typeface="Calibri"/>
                <a:ea typeface="Calibri"/>
                <a:cs typeface="Calibri"/>
                <a:sym typeface="Calibri"/>
              </a:rPr>
              <a:t>groups here</a:t>
            </a:r>
            <a:endParaRPr sz="2600" dirty="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fe0181b836_0_7"/>
          <p:cNvPicPr preferRelativeResize="0"/>
          <p:nvPr/>
        </p:nvPicPr>
        <p:blipFill rotWithShape="1">
          <a:blip r:embed="rId3">
            <a:alphaModFix/>
          </a:blip>
          <a:srcRect/>
          <a:stretch/>
        </p:blipFill>
        <p:spPr>
          <a:xfrm>
            <a:off x="3663025" y="152400"/>
            <a:ext cx="4865938" cy="65531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798</Words>
  <Application>Microsoft Office PowerPoint</Application>
  <PresentationFormat>Widescreen</PresentationFormat>
  <Paragraphs>62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WHAT YOU CAN GET FROM TODAY</vt:lpstr>
      <vt:lpstr>WHAT YOU WON’T GET FROM TODAY</vt:lpstr>
      <vt:lpstr>HOUSEKEEPING</vt:lpstr>
      <vt:lpstr>HOW TO MAKE TODAY SUCCESSFUL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Cockroft</dc:creator>
  <cp:lastModifiedBy>Andy Georgiou</cp:lastModifiedBy>
  <cp:revision>1</cp:revision>
  <dcterms:created xsi:type="dcterms:W3CDTF">2020-02-16T10:12:19Z</dcterms:created>
  <dcterms:modified xsi:type="dcterms:W3CDTF">2024-12-29T16:49:03Z</dcterms:modified>
</cp:coreProperties>
</file>